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3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theme/theme4.xml" ContentType="application/vnd.openxmlformats-officedocument.theme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5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theme/theme6.xml" ContentType="application/vnd.openxmlformats-officedocument.theme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theme/theme7.xml" ContentType="application/vnd.openxmlformats-officedocument.theme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709" r:id="rId2"/>
    <p:sldMasterId id="2147483745" r:id="rId3"/>
    <p:sldMasterId id="2147483781" r:id="rId4"/>
    <p:sldMasterId id="2147483828" r:id="rId5"/>
    <p:sldMasterId id="2147483865" r:id="rId6"/>
    <p:sldMasterId id="2147483900" r:id="rId7"/>
    <p:sldMasterId id="2147483909" r:id="rId8"/>
  </p:sldMasterIdLst>
  <p:notesMasterIdLst>
    <p:notesMasterId r:id="rId18"/>
  </p:notesMasterIdLst>
  <p:sldIdLst>
    <p:sldId id="4812" r:id="rId9"/>
    <p:sldId id="141168975" r:id="rId10"/>
    <p:sldId id="2142532327" r:id="rId11"/>
    <p:sldId id="2142532294" r:id="rId12"/>
    <p:sldId id="2142532317" r:id="rId13"/>
    <p:sldId id="568" r:id="rId14"/>
    <p:sldId id="141168963" r:id="rId15"/>
    <p:sldId id="2142532328" r:id="rId16"/>
    <p:sldId id="3028" r:id="rId17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6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37" autoAdjust="0"/>
    <p:restoredTop sz="90363" autoAdjust="0"/>
  </p:normalViewPr>
  <p:slideViewPr>
    <p:cSldViewPr snapToGrid="0" snapToObjects="1" showGuides="1">
      <p:cViewPr varScale="1">
        <p:scale>
          <a:sx n="131" d="100"/>
          <a:sy n="131" d="100"/>
        </p:scale>
        <p:origin x="1048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9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10" Type="http://schemas.openxmlformats.org/officeDocument/2006/relationships/slide" Target="slides/slide2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E012A-D992-5D42-B86E-AA2BC0764EE1}" type="datetimeFigureOut">
              <a:rPr lang="en-US" smtClean="0"/>
              <a:t>5/29/20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02FFD-07D4-5C4F-BD77-921008177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53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017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981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02FFD-07D4-5C4F-BD77-9210081773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7860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9.png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5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8.xml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8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8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8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Global Elite: Krauss@us.ibm.com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1300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2" t="30197" r="15583" b="32340"/>
          <a:stretch/>
        </p:blipFill>
        <p:spPr>
          <a:xfrm>
            <a:off x="7410747" y="4604932"/>
            <a:ext cx="1574103" cy="398967"/>
          </a:xfrm>
          <a:prstGeom prst="rect">
            <a:avLst/>
          </a:prstGeom>
        </p:spPr>
      </p:pic>
      <p:pic>
        <p:nvPicPr>
          <p:cNvPr id="9" name="BCK_PEG_[01]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97298" y="1621624"/>
            <a:ext cx="2149404" cy="19002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27779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Global Elite: Krauss@us.ibm.com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8569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/>
              <a:t>Global Elite: Krauss@us.ibm.com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14751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/>
              <a:t>Global Elite: Krauss@us.ibm.com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03676729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/>
              <a:t>Global Elite: Krauss@us.ibm.com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9850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297103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/>
              <a:t>Global Elite: Krauss@us.ibm.com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465840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/>
              <a:t>Global Elite: Krauss@us.ibm.com</a:t>
            </a:r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742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CA"/>
              <a:t>Global Elite: Krauss@us.ibm.com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1" t="20400" r="17675" b="20719"/>
          <a:stretch/>
        </p:blipFill>
        <p:spPr>
          <a:xfrm>
            <a:off x="3301999" y="1467993"/>
            <a:ext cx="2555371" cy="2192783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 userDrawn="1"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0045"/>
            <a:ext cx="521589" cy="211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2" t="28443" r="13568" b="27421"/>
          <a:stretch/>
        </p:blipFill>
        <p:spPr>
          <a:xfrm>
            <a:off x="7410684" y="4584701"/>
            <a:ext cx="1620427" cy="4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818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CA"/>
              <a:t>Global Elite: Krauss@us.ibm.com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8454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/>
              <a:t>Global Elite: Krauss@us.ibm.com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59882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CA"/>
              <a:t>Global Elite: Krauss@us.ibm.com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0506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Global Elite: Krauss@us.ibm.com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8238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CA"/>
              <a:t>Global Elite: Krauss@us.ibm.com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5690891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/>
              <a:t>Global Elite: Krauss@us.ibm.com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5244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CA"/>
              <a:t>Global Elite: Krauss@us.ibm.com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28032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/>
              <a:t>Global Elite: Krauss@us.ibm.com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713827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/>
              <a:t>Global Elite: Krauss@us.ibm.com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955759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/>
              <a:t>Global Elite: Krauss@us.ibm.com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878890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/>
              <a:t>Global Elite: Krauss@us.ibm.com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86299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/>
              <a:t>Global Elite: Krauss@us.ibm.com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7582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/>
              <a:t>Global Elite: Krauss@us.ibm.com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47497645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/>
              <a:t>Global Elite: Krauss@us.ibm.com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5255754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Global Elite: Krauss@us.ibm.com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85543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/>
              <a:t>Global Elite: Krauss@us.ibm.com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79721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/>
              <a:t>Global Elite: Krauss@us.ibm.com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32889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/>
              <a:t>Global Elite: Krauss@us.ibm.com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26064124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/>
              <a:t>Global Elite: Krauss@us.ibm.com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72660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/>
              <a:t>Global Elite: Krauss@us.ibm.com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08163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/>
              <a:t>Global Elite: Krauss@us.ibm.com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081206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CA"/>
              <a:t>Global Elite: Krauss@us.ibm.com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60756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CA"/>
              <a:t>Global Elite: Krauss@us.ibm.com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4917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/>
              <a:t>Global Elite: Krauss@us.ibm.com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2866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CA"/>
              <a:t>Global Elite: Krauss@us.ibm.com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2059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Global Elite: Krauss@us.ibm.com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95355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CA"/>
              <a:t>Global Elite: Krauss@us.ibm.com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0416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/>
              <a:t>Global Elite: Krauss@us.ibm.com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73251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/>
              <a:t>Global Elite: Krauss@us.ibm.com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9249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/>
              <a:t>Global Elite: Krauss@us.ibm.com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0256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/>
              <a:t>Global Elite: Krauss@us.ibm.com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3998171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/>
              <a:t>Global Elite: Krauss@us.ibm.com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94305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/>
              <a:t>Global Elite: Krauss@us.ibm.com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90848113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/>
              <a:t>Global Elite: Krauss@us.ibm.com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5535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5427962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/>
              <a:t>Global Elite: Krauss@us.ibm.com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5798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Global Elite: Krauss@us.ibm.com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0130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/>
              <a:t>Global Elite: Krauss@us.ibm.com</a:t>
            </a:r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8679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IBM Cloud / DOC ID / June XX, 2018 / © 2018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2" t="30197" r="15583" b="32340"/>
          <a:stretch/>
        </p:blipFill>
        <p:spPr>
          <a:xfrm>
            <a:off x="7410747" y="4604932"/>
            <a:ext cx="1574103" cy="398967"/>
          </a:xfrm>
          <a:prstGeom prst="rect">
            <a:avLst/>
          </a:prstGeom>
        </p:spPr>
      </p:pic>
      <p:pic>
        <p:nvPicPr>
          <p:cNvPr id="9" name="BCK_PEG_[01]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97298" y="1621624"/>
            <a:ext cx="2149404" cy="19002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480" y="241300"/>
            <a:ext cx="567448" cy="21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6386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IBM Cloud / DOC ID / June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879114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Cloud / DOC ID / June XX, 2018 / © 2018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549147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IBM Cloud / DOC ID / June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781094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IBM Cloud / DOC ID / June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21660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1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IBM Cloud / DOC ID / June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1113515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IBM Cloud / DOC ID / June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91172434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IBM Cloud / DOC ID / June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353807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IBM Cloud / DOC ID / June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1923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Global Elite: Krauss@us.ibm.com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246101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IBM Cloud / DOC ID / June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79956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IBM Cloud / DOC ID / June XX, 2018 / © 2018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038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IBM Cloud / DOC ID / June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85635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IBM Cloud / DOC ID / June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600867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IBM Cloud / DOC ID / June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32137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IBM Cloud / DOC ID / June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286832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85800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IBM Cloud / DOC ID / June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778080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IBM Cloud / DOC ID / June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2814296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IBM Cloud / DOC ID / June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63320842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IBM Cloud / DOC ID / June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334670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Global Elite: Krauss@us.ibm.com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3835748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IBM Cloud / DOC ID / June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757634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IBM Cloud / DOC ID / June XX, 2018 / © 2018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991654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IBM Cloud / DOC ID / June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94535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IBM Cloud / DOC ID / June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92412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IBM Cloud / DOC ID / June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21118989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IBM Cloud / DOC ID / June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31994511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IBM Cloud / DOC ID / June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77185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IBM Cloud / DOC ID / June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476599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IBM Cloud / DOC ID / June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634899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IBM Cloud / DOC ID / June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464088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Global Elite: Krauss@us.ibm.com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931803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IBM Cloud / DOC ID / June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871589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IBM Cloud / DOC ID / June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64048247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IBM Cloud / DOC ID / June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19052590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7104028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IBM Cloud / DOC ID / June XX, 2018 / © 2018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4384032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IBM Cloud / DOC ID / June XX, 2018 / © 2018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1365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-Sect-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B331BF-BD94-E743-AE84-386E9B225C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contrast="-30000"/>
          </a:blip>
          <a:stretch>
            <a:fillRect/>
          </a:stretch>
        </p:blipFill>
        <p:spPr>
          <a:xfrm>
            <a:off x="5999357" y="-1"/>
            <a:ext cx="3144644" cy="5141919"/>
          </a:xfrm>
          <a:prstGeom prst="rect">
            <a:avLst/>
          </a:prstGeom>
        </p:spPr>
      </p:pic>
      <p:sp>
        <p:nvSpPr>
          <p:cNvPr id="4" name="Shape 19">
            <a:extLst>
              <a:ext uri="{FF2B5EF4-FFF2-40B4-BE49-F238E27FC236}">
                <a16:creationId xmlns:a16="http://schemas.microsoft.com/office/drawing/2014/main" id="{B765946A-C2A4-0642-BFE8-19D89E9C0E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9687" y="2372506"/>
            <a:ext cx="6209621" cy="44961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3600" b="1" i="0" baseline="0">
                <a:solidFill>
                  <a:schemeClr val="tx2"/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  <a:sym typeface="HelvNeue Medium for IBM"/>
              </a:defRPr>
            </a:lvl1pPr>
          </a:lstStyle>
          <a:p>
            <a:r>
              <a:rPr lang="en-US" dirty="0"/>
              <a:t>Click to add a section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53C0A9-6874-9746-B99A-D756CE92304B}"/>
              </a:ext>
            </a:extLst>
          </p:cNvPr>
          <p:cNvSpPr/>
          <p:nvPr userDrawn="1"/>
        </p:nvSpPr>
        <p:spPr>
          <a:xfrm>
            <a:off x="4302000" y="3084261"/>
            <a:ext cx="540000" cy="13500"/>
          </a:xfrm>
          <a:prstGeom prst="rect">
            <a:avLst/>
          </a:prstGeom>
          <a:solidFill>
            <a:srgbClr val="F4F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353540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3812" y="4693077"/>
            <a:ext cx="521589" cy="20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10240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347214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8758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Global Elite: Krauss@us.ibm.com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372833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620473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06451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737213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296581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6796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82016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906918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645139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213591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6887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Global Elite: Krauss@us.ibm.com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236490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734360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46363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069534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675292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126065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475389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422749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621647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2571750"/>
            <a:ext cx="2286003" cy="257175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0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8666" y="201613"/>
            <a:ext cx="4143375" cy="4294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903414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328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Global Elite: Krauss@us.ibm.com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2303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Global Elite: Krauss@us.ibm.com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2881980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30541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820190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096051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463751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358642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69074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8970334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33088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3"/>
            <a:ext cx="4123944" cy="1309877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3658" y="3205697"/>
            <a:ext cx="6405743" cy="1309876"/>
          </a:xfrm>
        </p:spPr>
        <p:txBody>
          <a:bodyPr anchor="b"/>
          <a:lstStyle>
            <a:lvl1pPr>
              <a:spcBef>
                <a:spcPts val="300"/>
              </a:spcBef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905346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5954" y="2315617"/>
            <a:ext cx="1292095" cy="512269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523251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6653515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Global Elite: Krauss@us.ibm.com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492780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tro short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Add an opening blurb…"/>
          <p:cNvSpPr txBox="1">
            <a:spLocks noGrp="1"/>
          </p:cNvSpPr>
          <p:nvPr>
            <p:ph type="body" sz="quarter" idx="13"/>
          </p:nvPr>
        </p:nvSpPr>
        <p:spPr>
          <a:xfrm>
            <a:off x="533400" y="1466850"/>
            <a:ext cx="3810000" cy="1044901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IBM Plex Sans"/>
              </a:defRPr>
            </a:pPr>
            <a:r>
              <a:t>Add an opening blurb</a:t>
            </a:r>
          </a:p>
          <a:p>
            <a:pPr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IBM Plex Sans"/>
              </a:defRPr>
            </a:pPr>
            <a:r>
              <a:t>to your presentation</a:t>
            </a:r>
          </a:p>
          <a:p>
            <a:pPr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IBM Plex Sans"/>
              </a:defRPr>
            </a:pPr>
            <a:endParaRPr/>
          </a:p>
          <a:p>
            <a:pPr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IBM Plex Sans"/>
              </a:defRPr>
            </a:pPr>
            <a:r>
              <a:t>You can keep it short &amp; sweet,</a:t>
            </a:r>
          </a:p>
          <a:p>
            <a:pPr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IBM Plex Sans"/>
              </a:defRPr>
            </a:pPr>
            <a:r>
              <a:t>or just a touch lengthy.</a:t>
            </a:r>
          </a:p>
          <a:p>
            <a:pPr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IBM Plex Sans"/>
              </a:defRPr>
            </a:pPr>
            <a:endParaRPr/>
          </a:p>
          <a:p>
            <a:pPr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IBM Plex Sans"/>
              </a:defRPr>
            </a:pPr>
            <a:r>
              <a:t>That is all.</a:t>
            </a:r>
          </a:p>
        </p:txBody>
      </p:sp>
      <p:sp>
        <p:nvSpPr>
          <p:cNvPr id="703" name="Text"/>
          <p:cNvSpPr txBox="1"/>
          <p:nvPr/>
        </p:nvSpPr>
        <p:spPr>
          <a:xfrm>
            <a:off x="8545582" y="4841345"/>
            <a:ext cx="220028" cy="1423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 algn="r">
              <a:defRPr sz="1800">
                <a:solidFill>
                  <a:srgbClr val="C0BFC0"/>
                </a:solidFill>
                <a:latin typeface="+mn-lt"/>
                <a:ea typeface="+mn-ea"/>
                <a:cs typeface="+mn-cs"/>
                <a:sym typeface="IBM Plex Sans"/>
              </a:defRPr>
            </a:pPr>
            <a:fld id="{86CB4B4D-7CA3-9044-876B-883B54F8677D}" type="slidenum">
              <a:rPr sz="675"/>
              <a:t>‹#›</a:t>
            </a:fld>
            <a:r>
              <a:rPr sz="675"/>
              <a:t>￼</a:t>
            </a:r>
          </a:p>
        </p:txBody>
      </p:sp>
      <p:sp>
        <p:nvSpPr>
          <p:cNvPr id="704" name="IBM Design | Hybrid cloud"/>
          <p:cNvSpPr txBox="1"/>
          <p:nvPr/>
        </p:nvSpPr>
        <p:spPr>
          <a:xfrm>
            <a:off x="3925763" y="4841346"/>
            <a:ext cx="1334453" cy="1423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1800">
                <a:solidFill>
                  <a:srgbClr val="C0BFC0"/>
                </a:solidFill>
                <a:latin typeface="+mn-lt"/>
                <a:ea typeface="+mn-ea"/>
                <a:cs typeface="+mn-cs"/>
                <a:sym typeface="IBM Plex Sans"/>
              </a:defRPr>
            </a:lvl1pPr>
          </a:lstStyle>
          <a:p>
            <a:r>
              <a:rPr sz="675"/>
              <a:t>Hybrid Cloud | Business Analytics</a:t>
            </a:r>
          </a:p>
        </p:txBody>
      </p:sp>
      <p:sp>
        <p:nvSpPr>
          <p:cNvPr id="705" name="Confidential"/>
          <p:cNvSpPr txBox="1"/>
          <p:nvPr/>
        </p:nvSpPr>
        <p:spPr>
          <a:xfrm>
            <a:off x="381000" y="4841346"/>
            <a:ext cx="1083134" cy="1423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1800">
                <a:solidFill>
                  <a:srgbClr val="C0BFC0"/>
                </a:solidFill>
                <a:latin typeface="+mn-lt"/>
                <a:ea typeface="+mn-ea"/>
                <a:cs typeface="+mn-cs"/>
                <a:sym typeface="IBM Plex Sans"/>
              </a:defRPr>
            </a:lvl1pPr>
          </a:lstStyle>
          <a:p>
            <a:r>
              <a:rPr sz="675"/>
              <a:t>© 2018 IBM Confidential</a:t>
            </a:r>
          </a:p>
        </p:txBody>
      </p:sp>
      <p:grpSp>
        <p:nvGrpSpPr>
          <p:cNvPr id="708" name="Group"/>
          <p:cNvGrpSpPr/>
          <p:nvPr/>
        </p:nvGrpSpPr>
        <p:grpSpPr>
          <a:xfrm>
            <a:off x="8484322" y="3052418"/>
            <a:ext cx="1125369" cy="1353297"/>
            <a:chOff x="-517782" y="0"/>
            <a:chExt cx="3000982" cy="3608790"/>
          </a:xfrm>
        </p:grpSpPr>
        <p:sp>
          <p:nvSpPr>
            <p:cNvPr id="706" name="Circle"/>
            <p:cNvSpPr/>
            <p:nvPr/>
          </p:nvSpPr>
          <p:spPr>
            <a:xfrm>
              <a:off x="0" y="1125590"/>
              <a:ext cx="2483200" cy="2483201"/>
            </a:xfrm>
            <a:prstGeom prst="ellipse">
              <a:avLst/>
            </a:prstGeom>
            <a:noFill/>
            <a:ln w="50800" cap="flat">
              <a:solidFill>
                <a:srgbClr val="24D7D3"/>
              </a:solidFill>
              <a:prstDash val="solid"/>
              <a:miter lim="400000"/>
            </a:ln>
            <a:effectLst/>
          </p:spPr>
          <p:txBody>
            <a:bodyPr wrap="square" lIns="71436" tIns="71436" rIns="71436" bIns="71436" numCol="1" anchor="ctr">
              <a:noAutofit/>
            </a:bodyPr>
            <a:lstStyle/>
            <a:p>
              <a:pPr>
                <a:lnSpc>
                  <a:spcPct val="150000"/>
                </a:lnSpc>
                <a:defRPr sz="3200">
                  <a:solidFill>
                    <a:srgbClr val="0F6FFF"/>
                  </a:solidFill>
                  <a:latin typeface="+mn-lt"/>
                  <a:ea typeface="+mn-ea"/>
                  <a:cs typeface="+mn-cs"/>
                  <a:sym typeface="IBM Plex Sans"/>
                </a:defRPr>
              </a:pPr>
              <a:endParaRPr sz="1200"/>
            </a:p>
          </p:txBody>
        </p:sp>
        <p:sp>
          <p:nvSpPr>
            <p:cNvPr id="707" name="Circle"/>
            <p:cNvSpPr/>
            <p:nvPr/>
          </p:nvSpPr>
          <p:spPr>
            <a:xfrm>
              <a:off x="-517783" y="0"/>
              <a:ext cx="304801" cy="304800"/>
            </a:xfrm>
            <a:prstGeom prst="ellipse">
              <a:avLst/>
            </a:prstGeom>
            <a:solidFill>
              <a:srgbClr val="0F6FFF"/>
            </a:solidFill>
            <a:ln w="12700" cap="flat">
              <a:noFill/>
              <a:miter lim="400000"/>
            </a:ln>
            <a:effectLst/>
          </p:spPr>
          <p:txBody>
            <a:bodyPr wrap="square" lIns="71436" tIns="71436" rIns="71436" bIns="71436" numCol="1" anchor="ctr">
              <a:noAutofit/>
            </a:bodyPr>
            <a:lstStyle/>
            <a:p>
              <a:pPr>
                <a:lnSpc>
                  <a:spcPct val="150000"/>
                </a:lnSpc>
                <a:defRPr sz="3200">
                  <a:solidFill>
                    <a:srgbClr val="0F6FFF"/>
                  </a:solidFill>
                  <a:latin typeface="+mn-lt"/>
                  <a:ea typeface="+mn-ea"/>
                  <a:cs typeface="+mn-cs"/>
                  <a:sym typeface="IBM Plex Sans"/>
                </a:defRPr>
              </a:pPr>
              <a:endParaRPr sz="1200"/>
            </a:p>
          </p:txBody>
        </p:sp>
      </p:grpSp>
      <p:sp>
        <p:nvSpPr>
          <p:cNvPr id="709" name="Rectangle"/>
          <p:cNvSpPr>
            <a:spLocks noGrp="1"/>
          </p:cNvSpPr>
          <p:nvPr>
            <p:ph type="body" sz="quarter" idx="14"/>
          </p:nvPr>
        </p:nvSpPr>
        <p:spPr>
          <a:xfrm>
            <a:off x="0" y="1116836"/>
            <a:ext cx="304800" cy="1905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>
              <a:defRPr sz="3500"/>
            </a:pPr>
            <a:endParaRPr/>
          </a:p>
        </p:txBody>
      </p:sp>
      <p:sp>
        <p:nvSpPr>
          <p:cNvPr id="710" name="HEADLINE"/>
          <p:cNvSpPr txBox="1">
            <a:spLocks noGrp="1"/>
          </p:cNvSpPr>
          <p:nvPr>
            <p:ph type="body" sz="quarter" idx="15"/>
          </p:nvPr>
        </p:nvSpPr>
        <p:spPr>
          <a:xfrm>
            <a:off x="533400" y="789637"/>
            <a:ext cx="1826223" cy="346249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>
              <a:defRPr sz="2250" i="1">
                <a:solidFill>
                  <a:srgbClr val="FFFFFF"/>
                </a:solidFill>
                <a:latin typeface="+mn-lt"/>
                <a:ea typeface="+mn-ea"/>
                <a:cs typeface="+mn-cs"/>
                <a:sym typeface="IBM Plex Sans"/>
              </a:defRPr>
            </a:lvl1pPr>
          </a:lstStyle>
          <a:p>
            <a:r>
              <a:t>Intro short</a:t>
            </a:r>
          </a:p>
        </p:txBody>
      </p:sp>
      <p:sp>
        <p:nvSpPr>
          <p:cNvPr id="7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0962788"/>
      </p:ext>
    </p:extLst>
  </p:cSld>
  <p:clrMapOvr>
    <a:masterClrMapping/>
  </p:clrMapOvr>
  <p:transition spd="med"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5992FA21-54C5-4073-A80C-FA9BCE787A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798"/>
            <a:ext cx="9144000" cy="5143500"/>
          </a:xfrm>
          <a:prstGeom prst="rect">
            <a:avLst/>
          </a:prstGeom>
        </p:spPr>
      </p:pic>
      <p:sp>
        <p:nvSpPr>
          <p:cNvPr id="4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77753" y="2164973"/>
            <a:ext cx="7273779" cy="362481"/>
          </a:xfrm>
        </p:spPr>
        <p:txBody>
          <a:bodyPr anchor="b" anchorCtr="0"/>
          <a:lstStyle>
            <a:lvl1pPr marL="0" indent="0">
              <a:spcBef>
                <a:spcPts val="990"/>
              </a:spcBef>
              <a:buNone/>
              <a:defRPr sz="1200">
                <a:solidFill>
                  <a:srgbClr val="FFFFFF"/>
                </a:solidFill>
                <a:latin typeface="IBM Plex Sans" panose="020B0503050000000000" pitchFamily="34" charset="0"/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5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0737" y="3874034"/>
            <a:ext cx="5466080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900">
                <a:solidFill>
                  <a:srgbClr val="FFFFFF"/>
                </a:solidFill>
                <a:latin typeface="IBM Plex Sans" panose="020B0503050000000000" pitchFamily="34" charset="0"/>
              </a:defRPr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51" name="Title 8"/>
          <p:cNvSpPr>
            <a:spLocks noGrp="1"/>
          </p:cNvSpPr>
          <p:nvPr>
            <p:ph type="title" hasCustomPrompt="1"/>
          </p:nvPr>
        </p:nvSpPr>
        <p:spPr>
          <a:xfrm>
            <a:off x="377753" y="1117838"/>
            <a:ext cx="6602613" cy="677108"/>
          </a:xfrm>
        </p:spPr>
        <p:txBody>
          <a:bodyPr anchor="b" anchorCtr="0">
            <a:normAutofit/>
          </a:bodyPr>
          <a:lstStyle>
            <a:lvl1pPr>
              <a:defRPr sz="2400">
                <a:solidFill>
                  <a:srgbClr val="FFFFFF"/>
                </a:solidFill>
                <a:latin typeface="IBM Plex Sans" panose="020B0503050000000000" pitchFamily="34" charset="0"/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A4CCFC-CBE7-453C-B6DD-3C9EE24B98D6}"/>
              </a:ext>
            </a:extLst>
          </p:cNvPr>
          <p:cNvSpPr txBox="1"/>
          <p:nvPr/>
        </p:nvSpPr>
        <p:spPr>
          <a:xfrm>
            <a:off x="304802" y="231494"/>
            <a:ext cx="7180163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6857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BM Plex Sans"/>
                <a:ea typeface="IBM Plex Sans"/>
                <a:cs typeface="IBM Plex Sans"/>
                <a:sym typeface="IBM Plex Sans"/>
              </a:rPr>
              <a:t>Data and AI 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BM Plex Sans"/>
                <a:ea typeface="IBM Plex Sans"/>
                <a:cs typeface="IBM Plex Sans"/>
                <a:sym typeface="IBM Plex Sans"/>
              </a:rPr>
              <a:t>Expert Labs &amp; Learning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46580666"/>
      </p:ext>
    </p:extLst>
  </p:cSld>
  <p:clrMapOvr>
    <a:masterClrMapping/>
  </p:clrMapOvr>
  <p:transition spd="med"/>
  <p:hf hdr="0" ftr="0" dt="0"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3" y="665020"/>
            <a:ext cx="8555039" cy="3803073"/>
          </a:xfrm>
        </p:spPr>
        <p:txBody>
          <a:bodyPr/>
          <a:lstStyle>
            <a:lvl1pPr marL="173831" marR="0" indent="-173831" algn="l" defTabSz="257175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baseline="0">
                <a:solidFill>
                  <a:schemeClr val="tx2">
                    <a:lumMod val="50000"/>
                  </a:schemeClr>
                </a:solidFill>
                <a:latin typeface="IBM Plex Sans" panose="020B0503050000000000" pitchFamily="34" charset="0"/>
                <a:cs typeface="Arial" pitchFamily="34" charset="0"/>
              </a:defRPr>
            </a:lvl1pPr>
            <a:lvl2pPr marL="346472" marR="0" indent="-172641" algn="l" defTabSz="257175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baseline="0">
                <a:solidFill>
                  <a:schemeClr val="tx2">
                    <a:lumMod val="50000"/>
                  </a:schemeClr>
                </a:solidFill>
                <a:latin typeface="+mn-lt"/>
                <a:cs typeface="Arial" pitchFamily="34" charset="0"/>
              </a:defRPr>
            </a:lvl2pPr>
            <a:lvl3pPr marL="475059" marR="0" indent="-128588" algn="l" defTabSz="257175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IBM Plex Sans" panose="020B0503050203000203" pitchFamily="34" charset="0"/>
              <a:buChar char="—"/>
              <a:tabLst/>
              <a:defRPr lang="en-US" sz="1050" b="0" i="0" u="none" strike="noStrike" cap="none" spc="0" baseline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FillTx/>
                <a:latin typeface="IBM Plex Sans" panose="020B0503050000000000" pitchFamily="34" charset="0"/>
                <a:ea typeface="+mn-ea"/>
                <a:cs typeface="+mn-cs"/>
                <a:sym typeface="Arial"/>
              </a:defRPr>
            </a:lvl3pPr>
            <a:lvl4pPr marL="511969" indent="-166688">
              <a:spcBef>
                <a:spcPts val="450"/>
              </a:spcBef>
              <a:buFont typeface="IBM Plex Sans" panose="020B0503050000000000" pitchFamily="34" charset="0"/>
              <a:buChar char="—"/>
              <a:defRPr/>
            </a:lvl4pPr>
            <a:lvl5pPr marL="685800" indent="-173831">
              <a:spcBef>
                <a:spcPts val="450"/>
              </a:spcBef>
              <a:buFont typeface="Courier New" panose="02070309020205020404" pitchFamily="49" charset="0"/>
              <a:buChar char="o"/>
              <a:defRPr/>
            </a:lvl5pPr>
          </a:lstStyle>
          <a:p>
            <a:pPr marL="173831" marR="0" lvl="0" indent="-173831" algn="l" defTabSz="257175" rtl="0" eaLnBrk="1" fontAlgn="auto" latinLnBrk="0" hangingPunct="1">
              <a:lnSpc>
                <a:spcPct val="100000"/>
              </a:lnSpc>
              <a:spcBef>
                <a:spcPts val="338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35353">
                    <a:lumMod val="50000"/>
                  </a:srgbClr>
                </a:solidFill>
                <a:effectLst/>
                <a:uLnTx/>
                <a:uFillTx/>
                <a:latin typeface="IBM Plex Sans" panose="020B0503050000000000" pitchFamily="34" charset="0"/>
                <a:ea typeface="+mn-ea"/>
                <a:cs typeface="+mn-cs"/>
                <a:sym typeface="Arial"/>
              </a:rPr>
              <a:t>Body Level One</a:t>
            </a:r>
          </a:p>
          <a:p>
            <a:pPr marL="346472" marR="0" lvl="1" indent="-172641" algn="l" defTabSz="257175" rtl="0" eaLnBrk="1" fontAlgn="auto" latinLnBrk="0" hangingPunct="1">
              <a:lnSpc>
                <a:spcPct val="100000"/>
              </a:lnSpc>
              <a:spcBef>
                <a:spcPts val="338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35353">
                    <a:lumMod val="50000"/>
                  </a:srgbClr>
                </a:solidFill>
                <a:effectLst/>
                <a:uLnTx/>
                <a:uFillTx/>
                <a:latin typeface="IBM Plex Sans" panose="020B0503050000000000" pitchFamily="34" charset="0"/>
                <a:ea typeface="+mn-ea"/>
                <a:cs typeface="+mn-cs"/>
                <a:sym typeface="Arial"/>
              </a:rPr>
              <a:t>Body Level Two</a:t>
            </a:r>
          </a:p>
          <a:p>
            <a:pPr marL="475059" marR="0" lvl="2" indent="-128588" algn="l" defTabSz="257175" rtl="0" eaLnBrk="1" fontAlgn="auto" latinLnBrk="0" hangingPunct="1">
              <a:lnSpc>
                <a:spcPct val="100000"/>
              </a:lnSpc>
              <a:spcBef>
                <a:spcPts val="338"/>
              </a:spcBef>
              <a:spcAft>
                <a:spcPts val="0"/>
              </a:spcAft>
              <a:buClrTx/>
              <a:buSzPct val="100000"/>
              <a:buFont typeface="IBM Plex Sans" panose="020B0503050203000203" pitchFamily="34" charset="0"/>
              <a:buChar char="—"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535353">
                    <a:lumMod val="50000"/>
                  </a:srgbClr>
                </a:solidFill>
                <a:effectLst/>
                <a:uLnTx/>
                <a:uFillTx/>
                <a:latin typeface="IBM Plex Sans" panose="020B0503050000000000" pitchFamily="34" charset="0"/>
                <a:ea typeface="+mn-ea"/>
                <a:cs typeface="+mn-cs"/>
                <a:sym typeface="Arial"/>
              </a:rPr>
              <a:t>Body Level Three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3" y="133101"/>
            <a:ext cx="8515985" cy="3206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598921"/>
      </p:ext>
    </p:extLst>
  </p:cSld>
  <p:clrMapOvr>
    <a:masterClrMapping/>
  </p:clrMapOvr>
  <p:transition spd="med"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B3DCC-B03D-4BCB-BD1D-47DCE6441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0B76C71-6C74-4E36-91D2-5178325A8AFC}"/>
              </a:ext>
            </a:extLst>
          </p:cNvPr>
          <p:cNvGraphicFramePr>
            <a:graphicFrameLocks noGrp="1"/>
          </p:cNvGraphicFramePr>
          <p:nvPr/>
        </p:nvGraphicFramePr>
        <p:xfrm>
          <a:off x="228602" y="790006"/>
          <a:ext cx="8515985" cy="3337560"/>
        </p:xfrm>
        <a:graphic>
          <a:graphicData uri="http://schemas.openxmlformats.org/drawingml/2006/table">
            <a:tbl>
              <a:tblPr firstRow="1" bandRow="1"/>
              <a:tblGrid>
                <a:gridCol w="1703197">
                  <a:extLst>
                    <a:ext uri="{9D8B030D-6E8A-4147-A177-3AD203B41FA5}">
                      <a16:colId xmlns:a16="http://schemas.microsoft.com/office/drawing/2014/main" val="3581138806"/>
                    </a:ext>
                  </a:extLst>
                </a:gridCol>
                <a:gridCol w="1703197">
                  <a:extLst>
                    <a:ext uri="{9D8B030D-6E8A-4147-A177-3AD203B41FA5}">
                      <a16:colId xmlns:a16="http://schemas.microsoft.com/office/drawing/2014/main" val="2633036755"/>
                    </a:ext>
                  </a:extLst>
                </a:gridCol>
                <a:gridCol w="1703197">
                  <a:extLst>
                    <a:ext uri="{9D8B030D-6E8A-4147-A177-3AD203B41FA5}">
                      <a16:colId xmlns:a16="http://schemas.microsoft.com/office/drawing/2014/main" val="3263087688"/>
                    </a:ext>
                  </a:extLst>
                </a:gridCol>
                <a:gridCol w="1703197">
                  <a:extLst>
                    <a:ext uri="{9D8B030D-6E8A-4147-A177-3AD203B41FA5}">
                      <a16:colId xmlns:a16="http://schemas.microsoft.com/office/drawing/2014/main" val="3912011221"/>
                    </a:ext>
                  </a:extLst>
                </a:gridCol>
                <a:gridCol w="1703197">
                  <a:extLst>
                    <a:ext uri="{9D8B030D-6E8A-4147-A177-3AD203B41FA5}">
                      <a16:colId xmlns:a16="http://schemas.microsoft.com/office/drawing/2014/main" val="1669187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517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779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030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840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435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3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245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3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925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0257774"/>
      </p:ext>
    </p:extLst>
  </p:cSld>
  <p:clrMapOvr>
    <a:masterClrMapping/>
  </p:clrMapOvr>
  <p:transition spd="med"/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3998122"/>
      </p:ext>
    </p:extLst>
  </p:cSld>
  <p:clrMapOvr>
    <a:masterClrMapping/>
  </p:clrMapOvr>
  <p:transition spd="med"/>
  <p:hf hdr="0" ftr="0" dt="0"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612471"/>
            <a:ext cx="4040188" cy="363682"/>
          </a:xfrm>
        </p:spPr>
        <p:txBody>
          <a:bodyPr anchor="b"/>
          <a:lstStyle>
            <a:lvl1pPr marL="0" indent="0">
              <a:buNone/>
              <a:defRPr sz="1050" b="0">
                <a:latin typeface="IBM Plex Sans" panose="020B0503050000000000" pitchFamily="34" charset="0"/>
                <a:cs typeface="Arial" pitchFamily="34" charset="0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1144343"/>
            <a:ext cx="4040188" cy="3397731"/>
          </a:xfrm>
        </p:spPr>
        <p:txBody>
          <a:bodyPr/>
          <a:lstStyle>
            <a:lvl1pPr>
              <a:defRPr sz="1050">
                <a:latin typeface="IBM Plex Sans" panose="020B0503050000000000" pitchFamily="34" charset="0"/>
                <a:cs typeface="Arial" pitchFamily="34" charset="0"/>
              </a:defRPr>
            </a:lvl1pPr>
            <a:lvl2pPr>
              <a:defRPr sz="1013">
                <a:latin typeface="IBM Plex Sans" panose="020B0503050000000000" pitchFamily="34" charset="0"/>
                <a:cs typeface="Arial" pitchFamily="34" charset="0"/>
              </a:defRPr>
            </a:lvl2pPr>
            <a:lvl3pPr>
              <a:defRPr sz="900">
                <a:latin typeface="IBM Plex Sans" panose="020B0503050000000000" pitchFamily="34" charset="0"/>
                <a:cs typeface="Arial" pitchFamily="34" charset="0"/>
              </a:defRPr>
            </a:lvl3pPr>
            <a:lvl4pPr>
              <a:defRPr sz="900">
                <a:latin typeface="IBM Plex Sans" panose="020B0503050000000000" pitchFamily="34" charset="0"/>
                <a:cs typeface="Arial" pitchFamily="34" charset="0"/>
              </a:defRPr>
            </a:lvl4pPr>
            <a:lvl5pPr>
              <a:defRPr sz="900">
                <a:latin typeface="IBM Plex Sans" panose="020B0503050000000000" pitchFamily="34" charset="0"/>
                <a:cs typeface="Arial" pitchFamily="34" charset="0"/>
              </a:defRPr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612471"/>
            <a:ext cx="4041775" cy="363682"/>
          </a:xfrm>
        </p:spPr>
        <p:txBody>
          <a:bodyPr anchor="b"/>
          <a:lstStyle>
            <a:lvl1pPr marL="0" indent="0">
              <a:buNone/>
              <a:defRPr sz="1050" b="0">
                <a:latin typeface="IBM Plex Sans" panose="020B0503050000000000" pitchFamily="34" charset="0"/>
                <a:cs typeface="Arial" pitchFamily="34" charset="0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144343"/>
            <a:ext cx="4041775" cy="3397731"/>
          </a:xfrm>
        </p:spPr>
        <p:txBody>
          <a:bodyPr/>
          <a:lstStyle>
            <a:lvl1pPr>
              <a:defRPr sz="1050">
                <a:latin typeface="IBM Plex Sans" panose="020B0503050000000000" pitchFamily="34" charset="0"/>
                <a:cs typeface="Arial" pitchFamily="34" charset="0"/>
              </a:defRPr>
            </a:lvl1pPr>
            <a:lvl2pPr>
              <a:defRPr sz="1013">
                <a:latin typeface="IBM Plex Sans" panose="020B0503050000000000" pitchFamily="34" charset="0"/>
                <a:cs typeface="Arial" pitchFamily="34" charset="0"/>
              </a:defRPr>
            </a:lvl2pPr>
            <a:lvl3pPr>
              <a:defRPr sz="900">
                <a:latin typeface="IBM Plex Sans" panose="020B0503050000000000" pitchFamily="34" charset="0"/>
                <a:cs typeface="Arial" pitchFamily="34" charset="0"/>
              </a:defRPr>
            </a:lvl3pPr>
            <a:lvl4pPr>
              <a:defRPr sz="900">
                <a:latin typeface="IBM Plex Sans" panose="020B0503050000000000" pitchFamily="34" charset="0"/>
                <a:cs typeface="Arial" pitchFamily="34" charset="0"/>
              </a:defRPr>
            </a:lvl4pPr>
            <a:lvl5pPr>
              <a:defRPr sz="900">
                <a:latin typeface="IBM Plex Sans" panose="020B0503050000000000" pitchFamily="34" charset="0"/>
                <a:cs typeface="Arial" pitchFamily="34" charset="0"/>
              </a:defRPr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28603" y="133101"/>
            <a:ext cx="8515985" cy="3206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254484"/>
      </p:ext>
    </p:extLst>
  </p:cSld>
  <p:clrMapOvr>
    <a:masterClrMapping/>
  </p:clrMapOvr>
  <p:transition spd="med"/>
  <p:hf hdr="0" ftr="0" dt="0"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>
            <a:spLocks noGrp="1"/>
          </p:cNvSpPr>
          <p:nvPr>
            <p:ph type="title"/>
          </p:nvPr>
        </p:nvSpPr>
        <p:spPr>
          <a:xfrm>
            <a:off x="663028" y="1986457"/>
            <a:ext cx="4297680" cy="4732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1592789"/>
      </p:ext>
    </p:extLst>
  </p:cSld>
  <p:clrMapOvr>
    <a:masterClrMapping/>
  </p:clrMapOvr>
  <p:transition spd="med"/>
  <p:hf hdr="0" ftr="0" dt="0"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7014" y="1757364"/>
            <a:ext cx="8181975" cy="808435"/>
          </a:xfrm>
        </p:spPr>
        <p:txBody>
          <a:bodyPr anchor="b"/>
          <a:lstStyle>
            <a:lvl1pPr>
              <a:defRPr sz="2625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49239" y="688182"/>
            <a:ext cx="4805362" cy="369094"/>
          </a:xfrm>
        </p:spPr>
        <p:txBody>
          <a:bodyPr anchor="b"/>
          <a:lstStyle>
            <a:lvl1pPr marL="0" indent="0">
              <a:buFont typeface="Wingdings" charset="0"/>
              <a:buNone/>
              <a:defRPr sz="825"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9" name="Rectangle 9"/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noFill/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400">
                <a:solidFill>
                  <a:srgbClr val="0006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 eaLnBrk="0" hangingPunct="0">
              <a:defRPr sz="1400">
                <a:solidFill>
                  <a:srgbClr val="0006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 eaLnBrk="0" hangingPunct="0">
              <a:defRPr sz="1400">
                <a:solidFill>
                  <a:srgbClr val="0006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 eaLnBrk="0" hangingPunct="0">
              <a:defRPr sz="1400">
                <a:solidFill>
                  <a:srgbClr val="0006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 eaLnBrk="0" hangingPunct="0">
              <a:defRPr sz="1400">
                <a:solidFill>
                  <a:srgbClr val="0006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algn="ctr" defTabSz="457200" eaLnBrk="0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600"/>
              </a:buClr>
              <a:buSzPct val="100000"/>
              <a:buFont typeface="Arial" panose="020B0604020202020204" pitchFamily="34" charset="0"/>
              <a:defRPr sz="1400">
                <a:solidFill>
                  <a:srgbClr val="0006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algn="ctr" defTabSz="457200" eaLnBrk="0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600"/>
              </a:buClr>
              <a:buSzPct val="100000"/>
              <a:buFont typeface="Arial" panose="020B0604020202020204" pitchFamily="34" charset="0"/>
              <a:defRPr sz="1400">
                <a:solidFill>
                  <a:srgbClr val="0006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algn="ctr" defTabSz="457200" eaLnBrk="0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600"/>
              </a:buClr>
              <a:buSzPct val="100000"/>
              <a:buFont typeface="Arial" panose="020B0604020202020204" pitchFamily="34" charset="0"/>
              <a:defRPr sz="1400">
                <a:solidFill>
                  <a:srgbClr val="0006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algn="ctr" defTabSz="457200" eaLnBrk="0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600"/>
              </a:buClr>
              <a:buSzPct val="100000"/>
              <a:buFont typeface="Arial" panose="020B0604020202020204" pitchFamily="34" charset="0"/>
              <a:defRPr sz="1400">
                <a:solidFill>
                  <a:srgbClr val="0006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 hangingPunct="1"/>
            <a:endParaRPr lang="en-US" altLang="en-US" sz="1050"/>
          </a:p>
        </p:txBody>
      </p:sp>
    </p:spTree>
    <p:extLst>
      <p:ext uri="{BB962C8B-B14F-4D97-AF65-F5344CB8AC3E}">
        <p14:creationId xmlns:p14="http://schemas.microsoft.com/office/powerpoint/2010/main" val="2168882794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9004040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-BA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1DBA05-D8E0-6D4B-8112-CF61D3358E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contrast="-30000"/>
          </a:blip>
          <a:stretch>
            <a:fillRect/>
          </a:stretch>
        </p:blipFill>
        <p:spPr>
          <a:xfrm>
            <a:off x="5999357" y="-1"/>
            <a:ext cx="3144644" cy="5141919"/>
          </a:xfrm>
          <a:prstGeom prst="rect">
            <a:avLst/>
          </a:prstGeom>
        </p:spPr>
      </p:pic>
      <p:sp>
        <p:nvSpPr>
          <p:cNvPr id="11" name="Shape 19">
            <a:extLst>
              <a:ext uri="{FF2B5EF4-FFF2-40B4-BE49-F238E27FC236}">
                <a16:creationId xmlns:a16="http://schemas.microsoft.com/office/drawing/2014/main" id="{B1BE144F-41FD-1E43-8771-33BDEEA1BA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341" y="1865165"/>
            <a:ext cx="6209621" cy="691792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SzTx/>
              <a:buNone/>
              <a:defRPr sz="4800" b="1" i="0" baseline="0">
                <a:solidFill>
                  <a:schemeClr val="bg1"/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  <a:sym typeface="HelvNeue Medium for IBM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hape 19">
            <a:extLst>
              <a:ext uri="{FF2B5EF4-FFF2-40B4-BE49-F238E27FC236}">
                <a16:creationId xmlns:a16="http://schemas.microsoft.com/office/drawing/2014/main" id="{8452FA56-A968-3746-9EDD-0359812BA79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6340" y="2960923"/>
            <a:ext cx="6209621" cy="29213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1600" b="0" i="0" baseline="0">
                <a:solidFill>
                  <a:srgbClr val="F4F6FA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HelvNeue Medium for IBM"/>
              </a:defRPr>
            </a:lvl1pPr>
          </a:lstStyle>
          <a:p>
            <a:r>
              <a:rPr lang="en-US" dirty="0"/>
              <a:t>Click to add a sub-title</a:t>
            </a:r>
            <a:endParaRPr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E31120-4E0A-D448-9C20-75A74556BD59}"/>
              </a:ext>
            </a:extLst>
          </p:cNvPr>
          <p:cNvSpPr/>
          <p:nvPr userDrawn="1"/>
        </p:nvSpPr>
        <p:spPr>
          <a:xfrm>
            <a:off x="456340" y="2726769"/>
            <a:ext cx="540000" cy="13500"/>
          </a:xfrm>
          <a:prstGeom prst="rect">
            <a:avLst/>
          </a:prstGeom>
          <a:solidFill>
            <a:srgbClr val="F4F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13"/>
          </a:p>
        </p:txBody>
      </p:sp>
      <p:sp>
        <p:nvSpPr>
          <p:cNvPr id="17" name="Shape 19">
            <a:extLst>
              <a:ext uri="{FF2B5EF4-FFF2-40B4-BE49-F238E27FC236}">
                <a16:creationId xmlns:a16="http://schemas.microsoft.com/office/drawing/2014/main" id="{5C4E8E15-5156-324C-9B6D-1CF9BF815CE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6340" y="4190927"/>
            <a:ext cx="6209621" cy="192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800" b="0" i="0" baseline="0">
                <a:solidFill>
                  <a:srgbClr val="F4F6FA"/>
                </a:solidFill>
                <a:latin typeface="IBM Plex Sans Medium" panose="020B0503050203000203" pitchFamily="34" charset="0"/>
                <a:ea typeface="IBM Plex Sans Medium" panose="020B0503050203000203" pitchFamily="34" charset="0"/>
                <a:cs typeface="IBM Plex Sans Medium" panose="020B0503050203000203" pitchFamily="34" charset="0"/>
                <a:sym typeface="HelvNeue Medium for IBM"/>
              </a:defRPr>
            </a:lvl1pPr>
          </a:lstStyle>
          <a:p>
            <a:r>
              <a:rPr lang="en-US" dirty="0"/>
              <a:t>Hybrid Cloud | Business Analytics</a:t>
            </a:r>
            <a:endParaRPr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29C7810-6DCD-7747-9D28-83519DDB9B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970" t="-535" b="-1"/>
          <a:stretch/>
        </p:blipFill>
        <p:spPr>
          <a:xfrm>
            <a:off x="456340" y="436605"/>
            <a:ext cx="1912324" cy="18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02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Global Elite: Krauss@us.ibm.com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511540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-Sect-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B331BF-BD94-E743-AE84-386E9B225C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contrast="-30000"/>
          </a:blip>
          <a:stretch>
            <a:fillRect/>
          </a:stretch>
        </p:blipFill>
        <p:spPr>
          <a:xfrm>
            <a:off x="5999357" y="-1"/>
            <a:ext cx="3144644" cy="5141919"/>
          </a:xfrm>
          <a:prstGeom prst="rect">
            <a:avLst/>
          </a:prstGeom>
        </p:spPr>
      </p:pic>
      <p:sp>
        <p:nvSpPr>
          <p:cNvPr id="4" name="Shape 19">
            <a:extLst>
              <a:ext uri="{FF2B5EF4-FFF2-40B4-BE49-F238E27FC236}">
                <a16:creationId xmlns:a16="http://schemas.microsoft.com/office/drawing/2014/main" id="{B765946A-C2A4-0642-BFE8-19D89E9C0E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8783" y="2570958"/>
            <a:ext cx="7170821" cy="49199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3200" b="1" i="0" baseline="0">
                <a:solidFill>
                  <a:schemeClr val="bg1"/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  <a:sym typeface="HelvNeue Medium for IBM"/>
              </a:defRPr>
            </a:lvl1pPr>
          </a:lstStyle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53C0A9-6874-9746-B99A-D756CE92304B}"/>
              </a:ext>
            </a:extLst>
          </p:cNvPr>
          <p:cNvSpPr/>
          <p:nvPr userDrawn="1"/>
        </p:nvSpPr>
        <p:spPr>
          <a:xfrm>
            <a:off x="4302000" y="3084261"/>
            <a:ext cx="540000" cy="13500"/>
          </a:xfrm>
          <a:prstGeom prst="rect">
            <a:avLst/>
          </a:prstGeom>
          <a:solidFill>
            <a:srgbClr val="F4F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32B4FE5-5383-F94B-9C03-141DD1C231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970" t="-535" b="-1"/>
          <a:stretch/>
        </p:blipFill>
        <p:spPr>
          <a:xfrm>
            <a:off x="456340" y="436605"/>
            <a:ext cx="1912324" cy="18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90482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-Sect-Black"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120FD8-30D0-D242-9B35-1ACDB8DACE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contrast="-30000"/>
          </a:blip>
          <a:stretch>
            <a:fillRect/>
          </a:stretch>
        </p:blipFill>
        <p:spPr>
          <a:xfrm>
            <a:off x="5999357" y="-1"/>
            <a:ext cx="3144644" cy="5141919"/>
          </a:xfrm>
          <a:prstGeom prst="rect">
            <a:avLst/>
          </a:prstGeom>
        </p:spPr>
      </p:pic>
      <p:sp>
        <p:nvSpPr>
          <p:cNvPr id="4" name="Shape 19">
            <a:extLst>
              <a:ext uri="{FF2B5EF4-FFF2-40B4-BE49-F238E27FC236}">
                <a16:creationId xmlns:a16="http://schemas.microsoft.com/office/drawing/2014/main" id="{B765946A-C2A4-0642-BFE8-19D89E9C0E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9687" y="2372506"/>
            <a:ext cx="6209621" cy="541943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3600" b="1" i="0" baseline="0">
                <a:solidFill>
                  <a:schemeClr val="bg1"/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  <a:sym typeface="HelvNeue Medium for IBM"/>
              </a:defRPr>
            </a:lvl1pPr>
          </a:lstStyle>
          <a:p>
            <a:r>
              <a:rPr lang="en-US" dirty="0"/>
              <a:t>Click to add a section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53C0A9-6874-9746-B99A-D756CE92304B}"/>
              </a:ext>
            </a:extLst>
          </p:cNvPr>
          <p:cNvSpPr/>
          <p:nvPr userDrawn="1"/>
        </p:nvSpPr>
        <p:spPr>
          <a:xfrm>
            <a:off x="4302000" y="3084261"/>
            <a:ext cx="540000" cy="13500"/>
          </a:xfrm>
          <a:prstGeom prst="rect">
            <a:avLst/>
          </a:prstGeom>
          <a:solidFill>
            <a:srgbClr val="F4F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32B4FE5-5383-F94B-9C03-141DD1C231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970" t="-535" b="-1"/>
          <a:stretch/>
        </p:blipFill>
        <p:spPr>
          <a:xfrm>
            <a:off x="456340" y="436605"/>
            <a:ext cx="1912324" cy="187779"/>
          </a:xfrm>
          <a:prstGeom prst="rect">
            <a:avLst/>
          </a:prstGeom>
        </p:spPr>
      </p:pic>
      <p:sp>
        <p:nvSpPr>
          <p:cNvPr id="9" name="Shape 19">
            <a:extLst>
              <a:ext uri="{FF2B5EF4-FFF2-40B4-BE49-F238E27FC236}">
                <a16:creationId xmlns:a16="http://schemas.microsoft.com/office/drawing/2014/main" id="{760D6C9B-96D9-3747-A214-1E7CAA3D22B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7190" y="3256522"/>
            <a:ext cx="6209621" cy="29213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600" b="0" i="0" baseline="0">
                <a:solidFill>
                  <a:srgbClr val="F4F6FA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HelvNeue Medium for IBM"/>
              </a:defRPr>
            </a:lvl1pPr>
          </a:lstStyle>
          <a:p>
            <a:r>
              <a:rPr lang="en-US" dirty="0"/>
              <a:t>Click here to add sub-text to this section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4730259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-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E6F8BC-4654-9A48-A47A-5FF5C8BB6C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contrast="-30000"/>
          </a:blip>
          <a:stretch>
            <a:fillRect/>
          </a:stretch>
        </p:blipFill>
        <p:spPr>
          <a:xfrm>
            <a:off x="5999357" y="-1"/>
            <a:ext cx="3144644" cy="5141919"/>
          </a:xfrm>
          <a:prstGeom prst="rect">
            <a:avLst/>
          </a:prstGeom>
        </p:spPr>
      </p:pic>
      <p:sp>
        <p:nvSpPr>
          <p:cNvPr id="6" name="Shape 19">
            <a:extLst>
              <a:ext uri="{FF2B5EF4-FFF2-40B4-BE49-F238E27FC236}">
                <a16:creationId xmlns:a16="http://schemas.microsoft.com/office/drawing/2014/main" id="{494DFEF3-AFE4-C34D-AF08-9B60464F9A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9687" y="2372506"/>
            <a:ext cx="6209621" cy="541943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3600" b="1" i="0" baseline="0">
                <a:solidFill>
                  <a:srgbClr val="272727"/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  <a:sym typeface="HelvNeue Medium for IBM"/>
              </a:defRPr>
            </a:lvl1pPr>
          </a:lstStyle>
          <a:p>
            <a:r>
              <a:rPr lang="en-US" dirty="0"/>
              <a:t>Click to add a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81031763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-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E6F8BC-4654-9A48-A47A-5FF5C8BB6C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contrast="-30000"/>
          </a:blip>
          <a:stretch>
            <a:fillRect/>
          </a:stretch>
        </p:blipFill>
        <p:spPr>
          <a:xfrm>
            <a:off x="5999357" y="-1"/>
            <a:ext cx="3144644" cy="5141919"/>
          </a:xfrm>
          <a:prstGeom prst="rect">
            <a:avLst/>
          </a:prstGeom>
        </p:spPr>
      </p:pic>
      <p:sp>
        <p:nvSpPr>
          <p:cNvPr id="6" name="Shape 19">
            <a:extLst>
              <a:ext uri="{FF2B5EF4-FFF2-40B4-BE49-F238E27FC236}">
                <a16:creationId xmlns:a16="http://schemas.microsoft.com/office/drawing/2014/main" id="{494DFEF3-AFE4-C34D-AF08-9B60464F9A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9687" y="2372506"/>
            <a:ext cx="6209621" cy="541943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3600" b="1" i="0" baseline="0">
                <a:solidFill>
                  <a:srgbClr val="272727"/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  <a:sym typeface="HelvNeue Medium for IBM"/>
              </a:defRPr>
            </a:lvl1pPr>
          </a:lstStyle>
          <a:p>
            <a:r>
              <a:rPr lang="en-US" dirty="0"/>
              <a:t>Click to add a section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3E4450-F73E-A74A-B5E9-44498B5FCAF2}"/>
              </a:ext>
            </a:extLst>
          </p:cNvPr>
          <p:cNvSpPr/>
          <p:nvPr userDrawn="1"/>
        </p:nvSpPr>
        <p:spPr>
          <a:xfrm>
            <a:off x="4302000" y="3084261"/>
            <a:ext cx="540000" cy="13500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 dirty="0"/>
          </a:p>
        </p:txBody>
      </p:sp>
      <p:sp>
        <p:nvSpPr>
          <p:cNvPr id="7" name="Shape 19">
            <a:extLst>
              <a:ext uri="{FF2B5EF4-FFF2-40B4-BE49-F238E27FC236}">
                <a16:creationId xmlns:a16="http://schemas.microsoft.com/office/drawing/2014/main" id="{5BF018CD-701B-5349-A716-42E3AD1C3F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7190" y="3256522"/>
            <a:ext cx="6209621" cy="29213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600" b="0" i="0" baseline="0">
                <a:solidFill>
                  <a:srgbClr val="272727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HelvNeue Medium for IBM"/>
              </a:defRPr>
            </a:lvl1pPr>
          </a:lstStyle>
          <a:p>
            <a:r>
              <a:rPr lang="en-US" dirty="0"/>
              <a:t>Click here to add sub-text to this section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0303430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-Quote"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0664" y="484221"/>
            <a:ext cx="6209621" cy="120032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Tx/>
              <a:buNone/>
              <a:defRPr sz="3600" b="0" i="1" u="none" strike="noStrike" cap="none" spc="0" baseline="0" dirty="0">
                <a:ln>
                  <a:noFill/>
                </a:ln>
                <a:solidFill>
                  <a:srgbClr val="FFFFFF"/>
                </a:solidFill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Arial" panose="020B0604020202020204" pitchFamily="34" charset="0"/>
                <a:sym typeface="IBM Plex Sans"/>
              </a:defRPr>
            </a:lvl1pPr>
          </a:lstStyle>
          <a:p>
            <a:r>
              <a:rPr lang="en-US" dirty="0"/>
              <a:t>“Click to add a Quote from someone, a cool quote.”</a:t>
            </a:r>
            <a:endParaRPr dirty="0"/>
          </a:p>
        </p:txBody>
      </p:sp>
      <p:sp>
        <p:nvSpPr>
          <p:cNvPr id="5" name="Shape 19">
            <a:extLst>
              <a:ext uri="{FF2B5EF4-FFF2-40B4-BE49-F238E27FC236}">
                <a16:creationId xmlns:a16="http://schemas.microsoft.com/office/drawing/2014/main" id="{347682E9-5016-8F42-85FA-53AD512D58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82271" y="3962282"/>
            <a:ext cx="5645110" cy="29213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SzTx/>
              <a:buNone/>
              <a:defRPr sz="1600" b="0" i="0" u="none" strike="noStrike" cap="none" spc="0" baseline="0" dirty="0">
                <a:ln>
                  <a:noFill/>
                </a:ln>
                <a:solidFill>
                  <a:srgbClr val="1FD6D2"/>
                </a:solidFill>
                <a:uFillTx/>
                <a:latin typeface="IBM Plex Sans Medium" panose="020B0503050203000203" pitchFamily="34" charset="0"/>
                <a:ea typeface="IBM Plex Sans Medium" panose="020B0503050203000203" pitchFamily="34" charset="0"/>
                <a:cs typeface="Arial" panose="020B0604020202020204" pitchFamily="34" charset="0"/>
                <a:sym typeface="IBM Plex Sans"/>
              </a:defRPr>
            </a:lvl1pPr>
          </a:lstStyle>
          <a:p>
            <a:r>
              <a:rPr lang="en-US" dirty="0"/>
              <a:t>Click to add Author’s name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3DE48E-F535-464C-A2DF-D7AA4C4C86B9}"/>
              </a:ext>
            </a:extLst>
          </p:cNvPr>
          <p:cNvSpPr>
            <a:spLocks/>
          </p:cNvSpPr>
          <p:nvPr userDrawn="1"/>
        </p:nvSpPr>
        <p:spPr>
          <a:xfrm>
            <a:off x="8597147" y="4073076"/>
            <a:ext cx="540000" cy="18000"/>
          </a:xfrm>
          <a:prstGeom prst="rect">
            <a:avLst/>
          </a:prstGeom>
          <a:solidFill>
            <a:srgbClr val="1FD6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2213205257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A-Title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E864192-32A4-9745-BE2A-48A649E71A31}"/>
              </a:ext>
            </a:extLst>
          </p:cNvPr>
          <p:cNvSpPr/>
          <p:nvPr userDrawn="1"/>
        </p:nvSpPr>
        <p:spPr>
          <a:xfrm>
            <a:off x="0" y="10274"/>
            <a:ext cx="2880000" cy="5133226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 Placeholder 34">
            <a:extLst>
              <a:ext uri="{FF2B5EF4-FFF2-40B4-BE49-F238E27FC236}">
                <a16:creationId xmlns:a16="http://schemas.microsoft.com/office/drawing/2014/main" id="{38CAAF3A-17E6-A945-90CB-CBDA92BA9D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40640" y="318657"/>
            <a:ext cx="5682084" cy="4459289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None/>
              <a:tabLst/>
              <a:defRPr sz="1100" b="1" i="0">
                <a:solidFill>
                  <a:srgbClr val="0A5DDB"/>
                </a:solidFill>
                <a:latin typeface="IBM Plex Sans" panose="020B0503050000000000" pitchFamily="34" charset="77"/>
              </a:defRPr>
            </a:lvl1pPr>
            <a:lvl2pPr>
              <a:buClr>
                <a:srgbClr val="0A5DDB"/>
              </a:buClr>
              <a:buSzPct val="120000"/>
              <a:defRPr sz="1100" b="0" i="0" baseline="0">
                <a:latin typeface="IBM Plex Sans" panose="020B0503050000000000" pitchFamily="34" charset="77"/>
              </a:defRPr>
            </a:lvl2pPr>
            <a:lvl3pPr>
              <a:buClr>
                <a:srgbClr val="0A5DDB"/>
              </a:buClr>
              <a:buSzPct val="120000"/>
              <a:defRPr sz="1100">
                <a:latin typeface="IBM Plex Sans" panose="020B0503050203000203" pitchFamily="34" charset="0"/>
              </a:defRPr>
            </a:lvl3pPr>
            <a:lvl4pPr>
              <a:buClr>
                <a:srgbClr val="0A5DDB"/>
              </a:buClr>
              <a:buSzPct val="120000"/>
              <a:defRPr sz="1100">
                <a:latin typeface="IBM Plex Sans" panose="020B0503050203000203" pitchFamily="34" charset="0"/>
              </a:defRPr>
            </a:lvl4pPr>
            <a:lvl5pPr marL="1371600" indent="0">
              <a:buClr>
                <a:srgbClr val="0A5DDB"/>
              </a:buClr>
              <a:buSzPct val="120000"/>
              <a:buNone/>
              <a:defRPr sz="120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Group Title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tabLst/>
              <a:defRPr/>
            </a:pPr>
            <a:r>
              <a:rPr lang="en-US" dirty="0"/>
              <a:t>Bulleted List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tabLst/>
              <a:defRPr/>
            </a:pPr>
            <a:r>
              <a:rPr lang="en-US" dirty="0"/>
              <a:t>Bulleted List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tabLst/>
              <a:defRPr/>
            </a:pPr>
            <a:r>
              <a:rPr lang="en-US" dirty="0"/>
              <a:t>Bulleted List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tabLst/>
              <a:defRPr/>
            </a:pPr>
            <a:r>
              <a:rPr lang="en-US" dirty="0"/>
              <a:t>Bulleted List</a:t>
            </a:r>
          </a:p>
          <a:p>
            <a:pPr lvl="0"/>
            <a:endParaRPr lang="en-US" dirty="0"/>
          </a:p>
        </p:txBody>
      </p:sp>
      <p:sp>
        <p:nvSpPr>
          <p:cNvPr id="14" name="Shape 19">
            <a:extLst>
              <a:ext uri="{FF2B5EF4-FFF2-40B4-BE49-F238E27FC236}">
                <a16:creationId xmlns:a16="http://schemas.microsoft.com/office/drawing/2014/main" id="{A2E7AABA-4E84-334C-AD6A-421DCA0038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1580" y="318657"/>
            <a:ext cx="2336290" cy="46166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Tx/>
              <a:buNone/>
              <a:defRPr sz="2400" b="1" i="0" baseline="0">
                <a:solidFill>
                  <a:schemeClr val="tx1"/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  <a:sym typeface="HelvNeue Medium for IBM"/>
              </a:defRPr>
            </a:lvl1pPr>
          </a:lstStyle>
          <a:p>
            <a:r>
              <a:rPr lang="en-US" dirty="0"/>
              <a:t>Add a title</a:t>
            </a:r>
          </a:p>
        </p:txBody>
      </p:sp>
      <p:sp>
        <p:nvSpPr>
          <p:cNvPr id="15" name="Shape 19">
            <a:extLst>
              <a:ext uri="{FF2B5EF4-FFF2-40B4-BE49-F238E27FC236}">
                <a16:creationId xmlns:a16="http://schemas.microsoft.com/office/drawing/2014/main" id="{00962205-2CF9-734E-BD80-81940BBC60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1580" y="920368"/>
            <a:ext cx="2336289" cy="60016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Tx/>
              <a:buNone/>
              <a:defRPr lang="en-CA" sz="1100" b="0" i="0" smtClean="0">
                <a:effectLst/>
                <a:latin typeface="IBM Plex Sans" panose="020B0503050000000000" pitchFamily="34" charset="77"/>
              </a:defRPr>
            </a:lvl1pPr>
          </a:lstStyle>
          <a:p>
            <a:r>
              <a:rPr lang="en-CA" dirty="0">
                <a:solidFill>
                  <a:srgbClr val="343334"/>
                </a:solidFill>
                <a:effectLst/>
                <a:latin typeface="IBM Plex Sans" panose="020B0503050203000203" pitchFamily="34" charset="0"/>
              </a:rPr>
              <a:t>Click to edit text. Give your audience a bit more context by adding some copy here, optional.</a:t>
            </a:r>
          </a:p>
        </p:txBody>
      </p:sp>
    </p:spTree>
    <p:extLst>
      <p:ext uri="{BB962C8B-B14F-4D97-AF65-F5344CB8AC3E}">
        <p14:creationId xmlns:p14="http://schemas.microsoft.com/office/powerpoint/2010/main" val="659071478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A-Title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E864192-32A4-9745-BE2A-48A649E71A31}"/>
              </a:ext>
            </a:extLst>
          </p:cNvPr>
          <p:cNvSpPr/>
          <p:nvPr userDrawn="1"/>
        </p:nvSpPr>
        <p:spPr>
          <a:xfrm>
            <a:off x="0" y="10274"/>
            <a:ext cx="2880000" cy="5133226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 Placeholder 34">
            <a:extLst>
              <a:ext uri="{FF2B5EF4-FFF2-40B4-BE49-F238E27FC236}">
                <a16:creationId xmlns:a16="http://schemas.microsoft.com/office/drawing/2014/main" id="{38CAAF3A-17E6-A945-90CB-CBDA92BA9D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40640" y="318657"/>
            <a:ext cx="5682084" cy="4459289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Char char="•"/>
              <a:tabLst/>
              <a:defRPr sz="1100" b="0" i="0">
                <a:solidFill>
                  <a:srgbClr val="272727"/>
                </a:solidFill>
                <a:latin typeface="IBM Plex Sans" panose="020B0503050000000000" pitchFamily="34" charset="77"/>
              </a:defRPr>
            </a:lvl1pPr>
            <a:lvl2pPr>
              <a:buClr>
                <a:srgbClr val="0A5DDB"/>
              </a:buClr>
              <a:buSzPct val="120000"/>
              <a:defRPr sz="1100" b="0" i="0" baseline="0">
                <a:latin typeface="IBM Plex Sans" panose="020B0503050000000000" pitchFamily="34" charset="77"/>
              </a:defRPr>
            </a:lvl2pPr>
            <a:lvl3pPr>
              <a:buClr>
                <a:srgbClr val="0A5DDB"/>
              </a:buClr>
              <a:buSzPct val="120000"/>
              <a:defRPr sz="1200">
                <a:latin typeface="IBM Plex Sans" panose="020B0503050203000203" pitchFamily="34" charset="0"/>
              </a:defRPr>
            </a:lvl3pPr>
            <a:lvl4pPr>
              <a:buClr>
                <a:srgbClr val="0A5DDB"/>
              </a:buClr>
              <a:buSzPct val="120000"/>
              <a:defRPr sz="1200">
                <a:latin typeface="IBM Plex Sans" panose="020B0503050203000203" pitchFamily="34" charset="0"/>
              </a:defRPr>
            </a:lvl4pPr>
            <a:lvl5pPr marL="1371600" indent="0">
              <a:buClr>
                <a:srgbClr val="0A5DDB"/>
              </a:buClr>
              <a:buSzPct val="120000"/>
              <a:buNone/>
              <a:defRPr sz="120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Bulleted List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4" name="Shape 19">
            <a:extLst>
              <a:ext uri="{FF2B5EF4-FFF2-40B4-BE49-F238E27FC236}">
                <a16:creationId xmlns:a16="http://schemas.microsoft.com/office/drawing/2014/main" id="{A2E7AABA-4E84-334C-AD6A-421DCA0038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1580" y="318657"/>
            <a:ext cx="2336290" cy="46166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Tx/>
              <a:buNone/>
              <a:defRPr sz="2400" b="1" i="0" baseline="0">
                <a:solidFill>
                  <a:schemeClr val="tx1"/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  <a:sym typeface="HelvNeue Medium for IBM"/>
              </a:defRPr>
            </a:lvl1pPr>
          </a:lstStyle>
          <a:p>
            <a:r>
              <a:rPr lang="en-US" dirty="0"/>
              <a:t>Add a title</a:t>
            </a:r>
          </a:p>
        </p:txBody>
      </p:sp>
      <p:sp>
        <p:nvSpPr>
          <p:cNvPr id="15" name="Shape 19">
            <a:extLst>
              <a:ext uri="{FF2B5EF4-FFF2-40B4-BE49-F238E27FC236}">
                <a16:creationId xmlns:a16="http://schemas.microsoft.com/office/drawing/2014/main" id="{00962205-2CF9-734E-BD80-81940BBC60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1580" y="920368"/>
            <a:ext cx="2336289" cy="60016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Tx/>
              <a:buNone/>
              <a:defRPr lang="en-CA" sz="1100" b="0" i="0" smtClean="0">
                <a:effectLst/>
                <a:latin typeface="IBM Plex Sans" panose="020B0503050000000000" pitchFamily="34" charset="77"/>
              </a:defRPr>
            </a:lvl1pPr>
          </a:lstStyle>
          <a:p>
            <a:r>
              <a:rPr lang="en-CA" dirty="0">
                <a:solidFill>
                  <a:srgbClr val="343334"/>
                </a:solidFill>
                <a:effectLst/>
                <a:latin typeface="IBM Plex Sans" panose="020B0503050203000203" pitchFamily="34" charset="0"/>
              </a:rPr>
              <a:t>Click to edit text. Give your audience a bit more context by adding some copy here, optional.</a:t>
            </a:r>
          </a:p>
        </p:txBody>
      </p:sp>
    </p:spTree>
    <p:extLst>
      <p:ext uri="{BB962C8B-B14F-4D97-AF65-F5344CB8AC3E}">
        <p14:creationId xmlns:p14="http://schemas.microsoft.com/office/powerpoint/2010/main" val="2383010480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A-Title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E864192-32A4-9745-BE2A-48A649E71A31}"/>
              </a:ext>
            </a:extLst>
          </p:cNvPr>
          <p:cNvSpPr/>
          <p:nvPr userDrawn="1"/>
        </p:nvSpPr>
        <p:spPr>
          <a:xfrm>
            <a:off x="0" y="10274"/>
            <a:ext cx="2880000" cy="5133226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 Placeholder 34">
            <a:extLst>
              <a:ext uri="{FF2B5EF4-FFF2-40B4-BE49-F238E27FC236}">
                <a16:creationId xmlns:a16="http://schemas.microsoft.com/office/drawing/2014/main" id="{38CAAF3A-17E6-A945-90CB-CBDA92BA9D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40640" y="318657"/>
            <a:ext cx="5682084" cy="4459289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None/>
              <a:tabLst/>
              <a:defRPr sz="1100" b="0" i="0">
                <a:solidFill>
                  <a:srgbClr val="272727"/>
                </a:solidFill>
                <a:latin typeface="IBM Plex Sans" panose="020B0503050000000000" pitchFamily="34" charset="77"/>
              </a:defRPr>
            </a:lvl1pPr>
            <a:lvl2pPr>
              <a:buClr>
                <a:srgbClr val="0A5DDB"/>
              </a:buClr>
              <a:buSzPct val="120000"/>
              <a:defRPr sz="1100" b="0" i="0" baseline="0">
                <a:latin typeface="IBM Plex Sans" panose="020B0503050000000000" pitchFamily="34" charset="77"/>
              </a:defRPr>
            </a:lvl2pPr>
            <a:lvl3pPr>
              <a:buClr>
                <a:srgbClr val="0A5DDB"/>
              </a:buClr>
              <a:buSzPct val="120000"/>
              <a:defRPr sz="1100">
                <a:latin typeface="IBM Plex Sans" panose="020B0503050203000203" pitchFamily="34" charset="0"/>
              </a:defRPr>
            </a:lvl3pPr>
            <a:lvl4pPr>
              <a:buClr>
                <a:srgbClr val="0A5DDB"/>
              </a:buClr>
              <a:buSzPct val="120000"/>
              <a:defRPr sz="1100">
                <a:latin typeface="IBM Plex Sans" panose="020B0503050203000203" pitchFamily="34" charset="0"/>
              </a:defRPr>
            </a:lvl4pPr>
            <a:lvl5pPr marL="1371600" indent="0">
              <a:buClr>
                <a:srgbClr val="0A5DDB"/>
              </a:buClr>
              <a:buSzPct val="120000"/>
              <a:buNone/>
              <a:defRPr sz="1200">
                <a:latin typeface="IBM Plex Sans" panose="020B0503050203000203" pitchFamily="34" charset="0"/>
              </a:defRPr>
            </a:lvl5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a group of paragraphs.</a:t>
            </a:r>
          </a:p>
        </p:txBody>
      </p:sp>
      <p:sp>
        <p:nvSpPr>
          <p:cNvPr id="14" name="Shape 19">
            <a:extLst>
              <a:ext uri="{FF2B5EF4-FFF2-40B4-BE49-F238E27FC236}">
                <a16:creationId xmlns:a16="http://schemas.microsoft.com/office/drawing/2014/main" id="{A2E7AABA-4E84-334C-AD6A-421DCA0038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1580" y="318657"/>
            <a:ext cx="2336290" cy="46166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Tx/>
              <a:buNone/>
              <a:defRPr sz="2400" b="1" i="0" baseline="0">
                <a:solidFill>
                  <a:schemeClr val="tx1"/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  <a:sym typeface="HelvNeue Medium for IBM"/>
              </a:defRPr>
            </a:lvl1pPr>
          </a:lstStyle>
          <a:p>
            <a:r>
              <a:rPr lang="en-US" dirty="0"/>
              <a:t>Add a title</a:t>
            </a:r>
          </a:p>
        </p:txBody>
      </p:sp>
      <p:sp>
        <p:nvSpPr>
          <p:cNvPr id="15" name="Shape 19">
            <a:extLst>
              <a:ext uri="{FF2B5EF4-FFF2-40B4-BE49-F238E27FC236}">
                <a16:creationId xmlns:a16="http://schemas.microsoft.com/office/drawing/2014/main" id="{00962205-2CF9-734E-BD80-81940BBC60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1580" y="920368"/>
            <a:ext cx="2336289" cy="60016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Tx/>
              <a:buNone/>
              <a:defRPr lang="en-CA" sz="1100" b="0" i="0" smtClean="0">
                <a:effectLst/>
                <a:latin typeface="IBM Plex Sans" panose="020B0503050000000000" pitchFamily="34" charset="77"/>
              </a:defRPr>
            </a:lvl1pPr>
          </a:lstStyle>
          <a:p>
            <a:r>
              <a:rPr lang="en-CA" dirty="0">
                <a:solidFill>
                  <a:srgbClr val="343334"/>
                </a:solidFill>
                <a:effectLst/>
                <a:latin typeface="IBM Plex Sans" panose="020B0503050203000203" pitchFamily="34" charset="0"/>
              </a:rPr>
              <a:t>Click to edit text. Give your audience a bit more context by adding some copy here, optional.</a:t>
            </a:r>
          </a:p>
        </p:txBody>
      </p:sp>
    </p:spTree>
    <p:extLst>
      <p:ext uri="{BB962C8B-B14F-4D97-AF65-F5344CB8AC3E}">
        <p14:creationId xmlns:p14="http://schemas.microsoft.com/office/powerpoint/2010/main" val="2196929113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A-Title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9264B03B-A002-9C44-8C1D-280C0AF025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39639" y="324279"/>
            <a:ext cx="5683085" cy="4453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864192-32A4-9745-BE2A-48A649E71A31}"/>
              </a:ext>
            </a:extLst>
          </p:cNvPr>
          <p:cNvSpPr/>
          <p:nvPr userDrawn="1"/>
        </p:nvSpPr>
        <p:spPr>
          <a:xfrm>
            <a:off x="0" y="10274"/>
            <a:ext cx="2880000" cy="5133226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Shape 19">
            <a:extLst>
              <a:ext uri="{FF2B5EF4-FFF2-40B4-BE49-F238E27FC236}">
                <a16:creationId xmlns:a16="http://schemas.microsoft.com/office/drawing/2014/main" id="{A2E7AABA-4E84-334C-AD6A-421DCA0038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1580" y="318657"/>
            <a:ext cx="2336290" cy="46166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Tx/>
              <a:buNone/>
              <a:defRPr sz="2400" b="1" i="0" baseline="0">
                <a:solidFill>
                  <a:schemeClr val="tx1"/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  <a:sym typeface="HelvNeue Medium for IBM"/>
              </a:defRPr>
            </a:lvl1pPr>
          </a:lstStyle>
          <a:p>
            <a:r>
              <a:rPr lang="en-US" dirty="0"/>
              <a:t>Add a title</a:t>
            </a:r>
          </a:p>
        </p:txBody>
      </p:sp>
      <p:sp>
        <p:nvSpPr>
          <p:cNvPr id="15" name="Shape 19">
            <a:extLst>
              <a:ext uri="{FF2B5EF4-FFF2-40B4-BE49-F238E27FC236}">
                <a16:creationId xmlns:a16="http://schemas.microsoft.com/office/drawing/2014/main" id="{00962205-2CF9-734E-BD80-81940BBC60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1580" y="920368"/>
            <a:ext cx="2336289" cy="60016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Tx/>
              <a:buNone/>
              <a:defRPr lang="en-CA" sz="1100" b="0" i="0" smtClean="0">
                <a:effectLst/>
                <a:latin typeface="IBM Plex Sans" panose="020B0503050000000000" pitchFamily="34" charset="77"/>
              </a:defRPr>
            </a:lvl1pPr>
          </a:lstStyle>
          <a:p>
            <a:r>
              <a:rPr lang="en-CA" dirty="0">
                <a:solidFill>
                  <a:srgbClr val="343334"/>
                </a:solidFill>
                <a:effectLst/>
                <a:latin typeface="IBM Plex Sans" panose="020B0503050203000203" pitchFamily="34" charset="0"/>
              </a:rPr>
              <a:t>Click to edit text. Give your audience a bit more context by adding some copy here, optional.</a:t>
            </a:r>
          </a:p>
        </p:txBody>
      </p:sp>
    </p:spTree>
    <p:extLst>
      <p:ext uri="{BB962C8B-B14F-4D97-AF65-F5344CB8AC3E}">
        <p14:creationId xmlns:p14="http://schemas.microsoft.com/office/powerpoint/2010/main" val="3091426101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A-Title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4">
            <a:extLst>
              <a:ext uri="{FF2B5EF4-FFF2-40B4-BE49-F238E27FC236}">
                <a16:creationId xmlns:a16="http://schemas.microsoft.com/office/drawing/2014/main" id="{88E4D968-1656-9741-A079-B91E11D92B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40640" y="318657"/>
            <a:ext cx="2741176" cy="4459289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None/>
              <a:tabLst/>
              <a:defRPr sz="1100" b="1" i="0">
                <a:solidFill>
                  <a:srgbClr val="0A5DDB"/>
                </a:solidFill>
                <a:latin typeface="IBM Plex Sans" panose="020B0503050000000000" pitchFamily="34" charset="77"/>
              </a:defRPr>
            </a:lvl1pPr>
            <a:lvl2pPr>
              <a:buClr>
                <a:srgbClr val="0A5DDB"/>
              </a:buClr>
              <a:buSzPct val="120000"/>
              <a:defRPr sz="1100" b="0" i="0" baseline="0">
                <a:latin typeface="IBM Plex Sans" panose="020B0503050000000000" pitchFamily="34" charset="77"/>
              </a:defRPr>
            </a:lvl2pPr>
            <a:lvl3pPr>
              <a:buClr>
                <a:srgbClr val="0A5DDB"/>
              </a:buClr>
              <a:buSzPct val="120000"/>
              <a:defRPr sz="1100">
                <a:latin typeface="IBM Plex Sans" panose="020B0503050203000203" pitchFamily="34" charset="0"/>
              </a:defRPr>
            </a:lvl3pPr>
            <a:lvl4pPr>
              <a:buClr>
                <a:srgbClr val="0A5DDB"/>
              </a:buClr>
              <a:buSzPct val="120000"/>
              <a:defRPr sz="1100">
                <a:latin typeface="IBM Plex Sans" panose="020B0503050203000203" pitchFamily="34" charset="0"/>
              </a:defRPr>
            </a:lvl4pPr>
            <a:lvl5pPr marL="1371600" indent="0">
              <a:buClr>
                <a:srgbClr val="0A5DDB"/>
              </a:buClr>
              <a:buSzPct val="120000"/>
              <a:buNone/>
              <a:defRPr sz="120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Group Title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tabLst/>
              <a:defRPr/>
            </a:pPr>
            <a:r>
              <a:rPr lang="en-US" dirty="0"/>
              <a:t>Bulleted List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tabLst/>
              <a:defRPr/>
            </a:pPr>
            <a:r>
              <a:rPr lang="en-US" dirty="0"/>
              <a:t>Bulleted List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tabLst/>
              <a:defRPr/>
            </a:pPr>
            <a:r>
              <a:rPr lang="en-US" dirty="0"/>
              <a:t>Bulleted List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tabLst/>
              <a:defRPr/>
            </a:pPr>
            <a:r>
              <a:rPr lang="en-US" dirty="0"/>
              <a:t>Bulleted List</a:t>
            </a:r>
          </a:p>
          <a:p>
            <a:pPr lvl="0"/>
            <a:endParaRPr lang="en-US" dirty="0"/>
          </a:p>
        </p:txBody>
      </p:sp>
      <p:sp>
        <p:nvSpPr>
          <p:cNvPr id="27" name="Text Placeholder 34">
            <a:extLst>
              <a:ext uri="{FF2B5EF4-FFF2-40B4-BE49-F238E27FC236}">
                <a16:creationId xmlns:a16="http://schemas.microsoft.com/office/drawing/2014/main" id="{152CC4E3-19CA-0545-87EF-883CE5228F9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81546" y="318657"/>
            <a:ext cx="2741177" cy="4459289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None/>
              <a:tabLst/>
              <a:defRPr sz="1100" b="1" i="0">
                <a:solidFill>
                  <a:srgbClr val="0A5DDB"/>
                </a:solidFill>
                <a:latin typeface="IBM Plex Sans" panose="020B0503050000000000" pitchFamily="34" charset="77"/>
              </a:defRPr>
            </a:lvl1pPr>
            <a:lvl2pPr>
              <a:buClr>
                <a:srgbClr val="0A5DDB"/>
              </a:buClr>
              <a:buSzPct val="120000"/>
              <a:defRPr sz="1100" b="0" i="0" baseline="0">
                <a:latin typeface="IBM Plex Sans" panose="020B0503050000000000" pitchFamily="34" charset="77"/>
              </a:defRPr>
            </a:lvl2pPr>
            <a:lvl3pPr>
              <a:buClr>
                <a:srgbClr val="0A5DDB"/>
              </a:buClr>
              <a:buSzPct val="120000"/>
              <a:defRPr sz="1100">
                <a:latin typeface="IBM Plex Sans" panose="020B0503050203000203" pitchFamily="34" charset="0"/>
              </a:defRPr>
            </a:lvl3pPr>
            <a:lvl4pPr>
              <a:buClr>
                <a:srgbClr val="0A5DDB"/>
              </a:buClr>
              <a:buSzPct val="120000"/>
              <a:defRPr sz="1100">
                <a:latin typeface="IBM Plex Sans" panose="020B0503050203000203" pitchFamily="34" charset="0"/>
              </a:defRPr>
            </a:lvl4pPr>
            <a:lvl5pPr marL="1371600" indent="0">
              <a:buClr>
                <a:srgbClr val="0A5DDB"/>
              </a:buClr>
              <a:buSzPct val="120000"/>
              <a:buNone/>
              <a:defRPr sz="120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Group Title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tabLst/>
              <a:defRPr/>
            </a:pPr>
            <a:r>
              <a:rPr lang="en-US" dirty="0"/>
              <a:t>Bulleted List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tabLst/>
              <a:defRPr/>
            </a:pPr>
            <a:r>
              <a:rPr lang="en-US" dirty="0"/>
              <a:t>Bulleted List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tabLst/>
              <a:defRPr/>
            </a:pPr>
            <a:r>
              <a:rPr lang="en-US" dirty="0"/>
              <a:t>Bulleted List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tabLst/>
              <a:defRPr/>
            </a:pPr>
            <a:r>
              <a:rPr lang="en-US" dirty="0"/>
              <a:t>Bulleted List</a:t>
            </a:r>
          </a:p>
          <a:p>
            <a:pPr lvl="0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864192-32A4-9745-BE2A-48A649E71A31}"/>
              </a:ext>
            </a:extLst>
          </p:cNvPr>
          <p:cNvSpPr/>
          <p:nvPr userDrawn="1"/>
        </p:nvSpPr>
        <p:spPr>
          <a:xfrm>
            <a:off x="0" y="10274"/>
            <a:ext cx="2880000" cy="5133226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hape 19">
            <a:extLst>
              <a:ext uri="{FF2B5EF4-FFF2-40B4-BE49-F238E27FC236}">
                <a16:creationId xmlns:a16="http://schemas.microsoft.com/office/drawing/2014/main" id="{DDEDA428-C80B-B342-98A3-5BF1CDA9D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1580" y="318657"/>
            <a:ext cx="2336290" cy="46166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Tx/>
              <a:buNone/>
              <a:defRPr sz="2400" b="1" i="0" baseline="0">
                <a:solidFill>
                  <a:schemeClr val="tx1"/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  <a:sym typeface="HelvNeue Medium for IBM"/>
              </a:defRPr>
            </a:lvl1pPr>
          </a:lstStyle>
          <a:p>
            <a:r>
              <a:rPr lang="en-US" dirty="0"/>
              <a:t>Add a title</a:t>
            </a:r>
          </a:p>
        </p:txBody>
      </p:sp>
      <p:sp>
        <p:nvSpPr>
          <p:cNvPr id="19" name="Shape 19">
            <a:extLst>
              <a:ext uri="{FF2B5EF4-FFF2-40B4-BE49-F238E27FC236}">
                <a16:creationId xmlns:a16="http://schemas.microsoft.com/office/drawing/2014/main" id="{FEC83ADF-460F-A740-B6F7-6BF05960C0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1580" y="920368"/>
            <a:ext cx="2336289" cy="60016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Tx/>
              <a:buNone/>
              <a:defRPr lang="en-CA" sz="1100" b="0" i="0" smtClean="0">
                <a:effectLst/>
                <a:latin typeface="IBM Plex Sans" panose="020B0503050000000000" pitchFamily="34" charset="77"/>
              </a:defRPr>
            </a:lvl1pPr>
          </a:lstStyle>
          <a:p>
            <a:r>
              <a:rPr lang="en-CA" dirty="0">
                <a:solidFill>
                  <a:srgbClr val="343334"/>
                </a:solidFill>
                <a:effectLst/>
                <a:latin typeface="IBM Plex Sans" panose="020B0503050203000203" pitchFamily="34" charset="0"/>
              </a:rPr>
              <a:t>Click to edit text. Give your audience a bit more context by adding some copy here, optional.</a:t>
            </a:r>
          </a:p>
        </p:txBody>
      </p:sp>
    </p:spTree>
    <p:extLst>
      <p:ext uri="{BB962C8B-B14F-4D97-AF65-F5344CB8AC3E}">
        <p14:creationId xmlns:p14="http://schemas.microsoft.com/office/powerpoint/2010/main" val="29432446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Global Elite: Krauss@us.ibm.com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92240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A-Title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4">
            <a:extLst>
              <a:ext uri="{FF2B5EF4-FFF2-40B4-BE49-F238E27FC236}">
                <a16:creationId xmlns:a16="http://schemas.microsoft.com/office/drawing/2014/main" id="{40283F21-EA9D-4448-AF00-FD1F2E8BA2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40640" y="318657"/>
            <a:ext cx="2741176" cy="4459289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Char char="•"/>
              <a:tabLst/>
              <a:defRPr sz="1100" b="0" i="0">
                <a:solidFill>
                  <a:srgbClr val="272727"/>
                </a:solidFill>
                <a:latin typeface="IBM Plex Sans" panose="020B0503050000000000" pitchFamily="34" charset="77"/>
              </a:defRPr>
            </a:lvl1pPr>
            <a:lvl2pPr>
              <a:buClr>
                <a:srgbClr val="0A5DDB"/>
              </a:buClr>
              <a:buSzPct val="120000"/>
              <a:defRPr sz="1100" b="0" i="0" baseline="0">
                <a:latin typeface="IBM Plex Sans" panose="020B0503050000000000" pitchFamily="34" charset="77"/>
              </a:defRPr>
            </a:lvl2pPr>
            <a:lvl3pPr>
              <a:buClr>
                <a:srgbClr val="0A5DDB"/>
              </a:buClr>
              <a:buSzPct val="120000"/>
              <a:defRPr sz="1200">
                <a:latin typeface="IBM Plex Sans" panose="020B0503050203000203" pitchFamily="34" charset="0"/>
              </a:defRPr>
            </a:lvl3pPr>
            <a:lvl4pPr>
              <a:buClr>
                <a:srgbClr val="0A5DDB"/>
              </a:buClr>
              <a:buSzPct val="120000"/>
              <a:defRPr sz="1200">
                <a:latin typeface="IBM Plex Sans" panose="020B0503050203000203" pitchFamily="34" charset="0"/>
              </a:defRPr>
            </a:lvl4pPr>
            <a:lvl5pPr marL="1371600" indent="0">
              <a:buClr>
                <a:srgbClr val="0A5DDB"/>
              </a:buClr>
              <a:buSzPct val="120000"/>
              <a:buNone/>
              <a:defRPr sz="120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Bulleted List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8" name="Text Placeholder 34">
            <a:extLst>
              <a:ext uri="{FF2B5EF4-FFF2-40B4-BE49-F238E27FC236}">
                <a16:creationId xmlns:a16="http://schemas.microsoft.com/office/drawing/2014/main" id="{2AD3CF02-E49C-6F4A-B6B8-1107C46ABF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81546" y="318656"/>
            <a:ext cx="2741177" cy="4459289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Char char="•"/>
              <a:tabLst/>
              <a:defRPr sz="1100" b="0" i="0">
                <a:solidFill>
                  <a:srgbClr val="272727"/>
                </a:solidFill>
                <a:latin typeface="IBM Plex Sans" panose="020B0503050000000000" pitchFamily="34" charset="77"/>
              </a:defRPr>
            </a:lvl1pPr>
            <a:lvl2pPr>
              <a:buClr>
                <a:srgbClr val="0A5DDB"/>
              </a:buClr>
              <a:buSzPct val="120000"/>
              <a:defRPr sz="1100" b="0" i="0" baseline="0">
                <a:latin typeface="IBM Plex Sans" panose="020B0503050000000000" pitchFamily="34" charset="77"/>
              </a:defRPr>
            </a:lvl2pPr>
            <a:lvl3pPr>
              <a:buClr>
                <a:srgbClr val="0A5DDB"/>
              </a:buClr>
              <a:buSzPct val="120000"/>
              <a:defRPr sz="1200">
                <a:latin typeface="IBM Plex Sans" panose="020B0503050203000203" pitchFamily="34" charset="0"/>
              </a:defRPr>
            </a:lvl3pPr>
            <a:lvl4pPr>
              <a:buClr>
                <a:srgbClr val="0A5DDB"/>
              </a:buClr>
              <a:buSzPct val="120000"/>
              <a:defRPr sz="1200">
                <a:latin typeface="IBM Plex Sans" panose="020B0503050203000203" pitchFamily="34" charset="0"/>
              </a:defRPr>
            </a:lvl4pPr>
            <a:lvl5pPr marL="1371600" indent="0">
              <a:buClr>
                <a:srgbClr val="0A5DDB"/>
              </a:buClr>
              <a:buSzPct val="120000"/>
              <a:buNone/>
              <a:defRPr sz="120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Bulleted List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864192-32A4-9745-BE2A-48A649E71A31}"/>
              </a:ext>
            </a:extLst>
          </p:cNvPr>
          <p:cNvSpPr/>
          <p:nvPr userDrawn="1"/>
        </p:nvSpPr>
        <p:spPr>
          <a:xfrm>
            <a:off x="0" y="10274"/>
            <a:ext cx="2880000" cy="5133226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hape 19">
            <a:extLst>
              <a:ext uri="{FF2B5EF4-FFF2-40B4-BE49-F238E27FC236}">
                <a16:creationId xmlns:a16="http://schemas.microsoft.com/office/drawing/2014/main" id="{DDEDA428-C80B-B342-98A3-5BF1CDA9D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1580" y="318657"/>
            <a:ext cx="2336290" cy="46166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Tx/>
              <a:buNone/>
              <a:defRPr sz="2400" b="1" i="0" baseline="0">
                <a:solidFill>
                  <a:schemeClr val="tx1"/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  <a:sym typeface="HelvNeue Medium for IBM"/>
              </a:defRPr>
            </a:lvl1pPr>
          </a:lstStyle>
          <a:p>
            <a:r>
              <a:rPr lang="en-US" dirty="0"/>
              <a:t>Add a title</a:t>
            </a:r>
          </a:p>
        </p:txBody>
      </p:sp>
      <p:sp>
        <p:nvSpPr>
          <p:cNvPr id="19" name="Shape 19">
            <a:extLst>
              <a:ext uri="{FF2B5EF4-FFF2-40B4-BE49-F238E27FC236}">
                <a16:creationId xmlns:a16="http://schemas.microsoft.com/office/drawing/2014/main" id="{FEC83ADF-460F-A740-B6F7-6BF05960C0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1580" y="920368"/>
            <a:ext cx="2336289" cy="60016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Tx/>
              <a:buNone/>
              <a:defRPr lang="en-CA" sz="1100" b="0" i="0" smtClean="0">
                <a:effectLst/>
                <a:latin typeface="IBM Plex Sans" panose="020B0503050000000000" pitchFamily="34" charset="77"/>
              </a:defRPr>
            </a:lvl1pPr>
          </a:lstStyle>
          <a:p>
            <a:r>
              <a:rPr lang="en-CA" dirty="0">
                <a:solidFill>
                  <a:srgbClr val="343334"/>
                </a:solidFill>
                <a:effectLst/>
                <a:latin typeface="IBM Plex Sans" panose="020B0503050203000203" pitchFamily="34" charset="0"/>
              </a:rPr>
              <a:t>Click to edit text. Give your audience a bit more context by adding some copy here, optional.</a:t>
            </a:r>
          </a:p>
        </p:txBody>
      </p:sp>
    </p:spTree>
    <p:extLst>
      <p:ext uri="{BB962C8B-B14F-4D97-AF65-F5344CB8AC3E}">
        <p14:creationId xmlns:p14="http://schemas.microsoft.com/office/powerpoint/2010/main" val="3362815615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A-Title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E864192-32A4-9745-BE2A-48A649E71A31}"/>
              </a:ext>
            </a:extLst>
          </p:cNvPr>
          <p:cNvSpPr/>
          <p:nvPr userDrawn="1"/>
        </p:nvSpPr>
        <p:spPr>
          <a:xfrm>
            <a:off x="0" y="10274"/>
            <a:ext cx="2880000" cy="5133226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34">
            <a:extLst>
              <a:ext uri="{FF2B5EF4-FFF2-40B4-BE49-F238E27FC236}">
                <a16:creationId xmlns:a16="http://schemas.microsoft.com/office/drawing/2014/main" id="{8E0080E2-2CC6-C545-8CAE-75327CAAFC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0639" y="318657"/>
            <a:ext cx="2741177" cy="4459289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None/>
              <a:tabLst/>
              <a:defRPr sz="1100" b="0" i="0">
                <a:solidFill>
                  <a:srgbClr val="272727"/>
                </a:solidFill>
                <a:latin typeface="IBM Plex Sans" panose="020B0503050000000000" pitchFamily="34" charset="77"/>
              </a:defRPr>
            </a:lvl1pPr>
            <a:lvl2pPr>
              <a:buClr>
                <a:srgbClr val="0A5DDB"/>
              </a:buClr>
              <a:buSzPct val="120000"/>
              <a:defRPr sz="1100" b="0" i="0" baseline="0">
                <a:latin typeface="IBM Plex Sans" panose="020B0503050000000000" pitchFamily="34" charset="77"/>
              </a:defRPr>
            </a:lvl2pPr>
            <a:lvl3pPr>
              <a:buClr>
                <a:srgbClr val="0A5DDB"/>
              </a:buClr>
              <a:buSzPct val="120000"/>
              <a:defRPr sz="1100">
                <a:latin typeface="IBM Plex Sans" panose="020B0503050203000203" pitchFamily="34" charset="0"/>
              </a:defRPr>
            </a:lvl3pPr>
            <a:lvl4pPr>
              <a:buClr>
                <a:srgbClr val="0A5DDB"/>
              </a:buClr>
              <a:buSzPct val="120000"/>
              <a:defRPr sz="1100">
                <a:latin typeface="IBM Plex Sans" panose="020B0503050203000203" pitchFamily="34" charset="0"/>
              </a:defRPr>
            </a:lvl4pPr>
            <a:lvl5pPr marL="1371600" indent="0">
              <a:buClr>
                <a:srgbClr val="0A5DDB"/>
              </a:buClr>
              <a:buSzPct val="120000"/>
              <a:buNone/>
              <a:defRPr sz="1200">
                <a:latin typeface="IBM Plex Sans" panose="020B0503050203000203" pitchFamily="34" charset="0"/>
              </a:defRPr>
            </a:lvl5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a group of paragraphs.</a:t>
            </a:r>
          </a:p>
        </p:txBody>
      </p:sp>
      <p:sp>
        <p:nvSpPr>
          <p:cNvPr id="18" name="Shape 19">
            <a:extLst>
              <a:ext uri="{FF2B5EF4-FFF2-40B4-BE49-F238E27FC236}">
                <a16:creationId xmlns:a16="http://schemas.microsoft.com/office/drawing/2014/main" id="{DDEDA428-C80B-B342-98A3-5BF1CDA9D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1580" y="318657"/>
            <a:ext cx="2336290" cy="46166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Tx/>
              <a:buNone/>
              <a:defRPr sz="2400" b="1" i="0" baseline="0">
                <a:solidFill>
                  <a:schemeClr val="tx1"/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  <a:sym typeface="HelvNeue Medium for IBM"/>
              </a:defRPr>
            </a:lvl1pPr>
          </a:lstStyle>
          <a:p>
            <a:r>
              <a:rPr lang="en-US" dirty="0"/>
              <a:t>Add a title</a:t>
            </a:r>
          </a:p>
        </p:txBody>
      </p:sp>
      <p:sp>
        <p:nvSpPr>
          <p:cNvPr id="19" name="Shape 19">
            <a:extLst>
              <a:ext uri="{FF2B5EF4-FFF2-40B4-BE49-F238E27FC236}">
                <a16:creationId xmlns:a16="http://schemas.microsoft.com/office/drawing/2014/main" id="{FEC83ADF-460F-A740-B6F7-6BF05960C0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1580" y="920368"/>
            <a:ext cx="2336289" cy="60016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Tx/>
              <a:buNone/>
              <a:defRPr lang="en-CA" sz="1100" b="0" i="0" smtClean="0">
                <a:effectLst/>
                <a:latin typeface="IBM Plex Sans" panose="020B0503050000000000" pitchFamily="34" charset="77"/>
              </a:defRPr>
            </a:lvl1pPr>
          </a:lstStyle>
          <a:p>
            <a:r>
              <a:rPr lang="en-CA" dirty="0">
                <a:solidFill>
                  <a:srgbClr val="343334"/>
                </a:solidFill>
                <a:effectLst/>
                <a:latin typeface="IBM Plex Sans" panose="020B0503050203000203" pitchFamily="34" charset="0"/>
              </a:rPr>
              <a:t>Click to edit text. Give your audience a bit more context by adding some copy here, optional.</a:t>
            </a:r>
          </a:p>
        </p:txBody>
      </p:sp>
      <p:sp>
        <p:nvSpPr>
          <p:cNvPr id="25" name="Text Placeholder 34">
            <a:extLst>
              <a:ext uri="{FF2B5EF4-FFF2-40B4-BE49-F238E27FC236}">
                <a16:creationId xmlns:a16="http://schemas.microsoft.com/office/drawing/2014/main" id="{DC4C2672-021A-6240-8121-40EC9F4D70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81547" y="318656"/>
            <a:ext cx="2741177" cy="4459289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None/>
              <a:tabLst/>
              <a:defRPr sz="1100" b="0" i="0">
                <a:solidFill>
                  <a:srgbClr val="272727"/>
                </a:solidFill>
                <a:latin typeface="IBM Plex Sans" panose="020B0503050000000000" pitchFamily="34" charset="77"/>
              </a:defRPr>
            </a:lvl1pPr>
            <a:lvl2pPr>
              <a:buClr>
                <a:srgbClr val="0A5DDB"/>
              </a:buClr>
              <a:buSzPct val="120000"/>
              <a:defRPr sz="1100" b="0" i="0" baseline="0">
                <a:latin typeface="IBM Plex Sans" panose="020B0503050000000000" pitchFamily="34" charset="77"/>
              </a:defRPr>
            </a:lvl2pPr>
            <a:lvl3pPr>
              <a:buClr>
                <a:srgbClr val="0A5DDB"/>
              </a:buClr>
              <a:buSzPct val="120000"/>
              <a:defRPr sz="1100">
                <a:latin typeface="IBM Plex Sans" panose="020B0503050203000203" pitchFamily="34" charset="0"/>
              </a:defRPr>
            </a:lvl3pPr>
            <a:lvl4pPr>
              <a:buClr>
                <a:srgbClr val="0A5DDB"/>
              </a:buClr>
              <a:buSzPct val="120000"/>
              <a:defRPr sz="1100">
                <a:latin typeface="IBM Plex Sans" panose="020B0503050203000203" pitchFamily="34" charset="0"/>
              </a:defRPr>
            </a:lvl4pPr>
            <a:lvl5pPr marL="1371600" indent="0">
              <a:buClr>
                <a:srgbClr val="0A5DDB"/>
              </a:buClr>
              <a:buSzPct val="120000"/>
              <a:buNone/>
              <a:defRPr sz="1200">
                <a:latin typeface="IBM Plex Sans" panose="020B0503050203000203" pitchFamily="34" charset="0"/>
              </a:defRPr>
            </a:lvl5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a group of paragraphs.</a:t>
            </a:r>
          </a:p>
        </p:txBody>
      </p:sp>
    </p:spTree>
    <p:extLst>
      <p:ext uri="{BB962C8B-B14F-4D97-AF65-F5344CB8AC3E}">
        <p14:creationId xmlns:p14="http://schemas.microsoft.com/office/powerpoint/2010/main" val="884742904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A-Title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34A3F869-DAB6-D945-AF45-DD90968F117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39639" y="324279"/>
            <a:ext cx="2742177" cy="4453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3D257A18-7C7D-724F-94DC-2DD63EE7925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1546" y="318656"/>
            <a:ext cx="2741177" cy="4459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1BA9F4-3314-4343-930F-5972151EF633}"/>
              </a:ext>
            </a:extLst>
          </p:cNvPr>
          <p:cNvSpPr/>
          <p:nvPr userDrawn="1"/>
        </p:nvSpPr>
        <p:spPr>
          <a:xfrm>
            <a:off x="0" y="10274"/>
            <a:ext cx="2880000" cy="5133226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hape 19">
            <a:extLst>
              <a:ext uri="{FF2B5EF4-FFF2-40B4-BE49-F238E27FC236}">
                <a16:creationId xmlns:a16="http://schemas.microsoft.com/office/drawing/2014/main" id="{E802C713-3500-2C42-87EA-39A16AF657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1580" y="318657"/>
            <a:ext cx="2336290" cy="46166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Tx/>
              <a:buNone/>
              <a:defRPr sz="2400" b="1" i="0" baseline="0">
                <a:solidFill>
                  <a:schemeClr val="tx1"/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  <a:sym typeface="HelvNeue Medium for IBM"/>
              </a:defRPr>
            </a:lvl1pPr>
          </a:lstStyle>
          <a:p>
            <a:r>
              <a:rPr lang="en-US" dirty="0"/>
              <a:t>Add a title</a:t>
            </a:r>
          </a:p>
        </p:txBody>
      </p:sp>
      <p:sp>
        <p:nvSpPr>
          <p:cNvPr id="14" name="Shape 19">
            <a:extLst>
              <a:ext uri="{FF2B5EF4-FFF2-40B4-BE49-F238E27FC236}">
                <a16:creationId xmlns:a16="http://schemas.microsoft.com/office/drawing/2014/main" id="{F2E1E712-23C5-4141-A6EA-0899A36911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1580" y="920368"/>
            <a:ext cx="2336289" cy="60016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Tx/>
              <a:buNone/>
              <a:defRPr lang="en-CA" sz="1100" b="0" i="0" smtClean="0">
                <a:effectLst/>
                <a:latin typeface="IBM Plex Sans" panose="020B0503050000000000" pitchFamily="34" charset="77"/>
              </a:defRPr>
            </a:lvl1pPr>
          </a:lstStyle>
          <a:p>
            <a:r>
              <a:rPr lang="en-CA" dirty="0">
                <a:solidFill>
                  <a:srgbClr val="343334"/>
                </a:solidFill>
                <a:effectLst/>
                <a:latin typeface="IBM Plex Sans" panose="020B0503050203000203" pitchFamily="34" charset="0"/>
              </a:rPr>
              <a:t>Click to edit text. Give your audience a bit more context by adding some copy here, optional.</a:t>
            </a:r>
          </a:p>
        </p:txBody>
      </p:sp>
    </p:spTree>
    <p:extLst>
      <p:ext uri="{BB962C8B-B14F-4D97-AF65-F5344CB8AC3E}">
        <p14:creationId xmlns:p14="http://schemas.microsoft.com/office/powerpoint/2010/main" val="3665520585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A-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4">
            <a:extLst>
              <a:ext uri="{FF2B5EF4-FFF2-40B4-BE49-F238E27FC236}">
                <a16:creationId xmlns:a16="http://schemas.microsoft.com/office/drawing/2014/main" id="{386F05A6-D78E-9C4F-B424-00F1C79CDBE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74112" y="920368"/>
            <a:ext cx="4144494" cy="3857578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None/>
              <a:tabLst/>
              <a:defRPr sz="1100" b="1" i="0">
                <a:solidFill>
                  <a:srgbClr val="0A5DDB"/>
                </a:solidFill>
                <a:latin typeface="IBM Plex Sans" panose="020B0503050000000000" pitchFamily="34" charset="77"/>
              </a:defRPr>
            </a:lvl1pPr>
            <a:lvl2pPr>
              <a:buClr>
                <a:srgbClr val="0A5DDB"/>
              </a:buClr>
              <a:buSzPct val="120000"/>
              <a:defRPr sz="1100" b="0" i="0" baseline="0">
                <a:latin typeface="IBM Plex Sans" panose="020B0503050000000000" pitchFamily="34" charset="77"/>
              </a:defRPr>
            </a:lvl2pPr>
            <a:lvl3pPr>
              <a:buClr>
                <a:srgbClr val="0A5DDB"/>
              </a:buClr>
              <a:buSzPct val="120000"/>
              <a:defRPr sz="1100">
                <a:latin typeface="IBM Plex Sans" panose="020B0503050203000203" pitchFamily="34" charset="0"/>
              </a:defRPr>
            </a:lvl3pPr>
            <a:lvl4pPr>
              <a:buClr>
                <a:srgbClr val="0A5DDB"/>
              </a:buClr>
              <a:buSzPct val="120000"/>
              <a:defRPr sz="1100">
                <a:latin typeface="IBM Plex Sans" panose="020B0503050203000203" pitchFamily="34" charset="0"/>
              </a:defRPr>
            </a:lvl4pPr>
            <a:lvl5pPr marL="1371600" indent="0">
              <a:buClr>
                <a:srgbClr val="0A5DDB"/>
              </a:buClr>
              <a:buSzPct val="120000"/>
              <a:buNone/>
              <a:defRPr sz="120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Group Title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tabLst/>
              <a:defRPr/>
            </a:pPr>
            <a:r>
              <a:rPr lang="en-US" dirty="0"/>
              <a:t>Bulleted List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tabLst/>
              <a:defRPr/>
            </a:pPr>
            <a:r>
              <a:rPr lang="en-US" dirty="0"/>
              <a:t>Bulleted List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tabLst/>
              <a:defRPr/>
            </a:pPr>
            <a:r>
              <a:rPr lang="en-US" dirty="0"/>
              <a:t>Bulleted List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tabLst/>
              <a:defRPr/>
            </a:pPr>
            <a:r>
              <a:rPr lang="en-US" dirty="0"/>
              <a:t>Bulleted List</a:t>
            </a:r>
          </a:p>
          <a:p>
            <a:pPr lvl="0"/>
            <a:endParaRPr lang="en-US" dirty="0"/>
          </a:p>
        </p:txBody>
      </p:sp>
      <p:sp>
        <p:nvSpPr>
          <p:cNvPr id="5" name="Text Placeholder 34">
            <a:extLst>
              <a:ext uri="{FF2B5EF4-FFF2-40B4-BE49-F238E27FC236}">
                <a16:creationId xmlns:a16="http://schemas.microsoft.com/office/drawing/2014/main" id="{D995BEF1-7C1F-C548-B0AF-A5C19FD5B72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7463" y="920368"/>
            <a:ext cx="4144494" cy="3857578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None/>
              <a:tabLst/>
              <a:defRPr sz="1100" b="1" i="0">
                <a:solidFill>
                  <a:srgbClr val="0A5DDB"/>
                </a:solidFill>
                <a:latin typeface="IBM Plex Sans" panose="020B0503050000000000" pitchFamily="34" charset="77"/>
              </a:defRPr>
            </a:lvl1pPr>
            <a:lvl2pPr>
              <a:buClr>
                <a:srgbClr val="0A5DDB"/>
              </a:buClr>
              <a:buSzPct val="120000"/>
              <a:defRPr sz="1100" b="0" i="0" baseline="0">
                <a:latin typeface="IBM Plex Sans" panose="020B0503050000000000" pitchFamily="34" charset="77"/>
              </a:defRPr>
            </a:lvl2pPr>
            <a:lvl3pPr>
              <a:buClr>
                <a:srgbClr val="0A5DDB"/>
              </a:buClr>
              <a:buSzPct val="120000"/>
              <a:defRPr sz="1100">
                <a:latin typeface="IBM Plex Sans" panose="020B0503050203000203" pitchFamily="34" charset="0"/>
              </a:defRPr>
            </a:lvl3pPr>
            <a:lvl4pPr>
              <a:buClr>
                <a:srgbClr val="0A5DDB"/>
              </a:buClr>
              <a:buSzPct val="120000"/>
              <a:defRPr sz="1100">
                <a:latin typeface="IBM Plex Sans" panose="020B0503050203000203" pitchFamily="34" charset="0"/>
              </a:defRPr>
            </a:lvl4pPr>
            <a:lvl5pPr marL="1371600" indent="0">
              <a:buClr>
                <a:srgbClr val="0A5DDB"/>
              </a:buClr>
              <a:buSzPct val="120000"/>
              <a:buNone/>
              <a:defRPr sz="120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Group Title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tabLst/>
              <a:defRPr/>
            </a:pPr>
            <a:r>
              <a:rPr lang="en-US" dirty="0"/>
              <a:t>Bulleted List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tabLst/>
              <a:defRPr/>
            </a:pPr>
            <a:r>
              <a:rPr lang="en-US" dirty="0"/>
              <a:t>Bulleted List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tabLst/>
              <a:defRPr/>
            </a:pPr>
            <a:r>
              <a:rPr lang="en-US" dirty="0"/>
              <a:t>Bulleted List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tabLst/>
              <a:defRPr/>
            </a:pPr>
            <a:r>
              <a:rPr lang="en-US" dirty="0"/>
              <a:t>Bulleted List</a:t>
            </a:r>
          </a:p>
          <a:p>
            <a:pPr lvl="0"/>
            <a:endParaRPr lang="en-US" dirty="0"/>
          </a:p>
        </p:txBody>
      </p:sp>
      <p:sp>
        <p:nvSpPr>
          <p:cNvPr id="6" name="Shape 19">
            <a:extLst>
              <a:ext uri="{FF2B5EF4-FFF2-40B4-BE49-F238E27FC236}">
                <a16:creationId xmlns:a16="http://schemas.microsoft.com/office/drawing/2014/main" id="{BD1B4D41-E883-714C-B978-ACB5ECC09E5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1580" y="318657"/>
            <a:ext cx="8527026" cy="46166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Tx/>
              <a:buNone/>
              <a:defRPr sz="2400" b="1" i="0" baseline="0">
                <a:solidFill>
                  <a:schemeClr val="tx1"/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  <a:sym typeface="HelvNeue Medium for IBM"/>
              </a:defRPr>
            </a:lvl1pPr>
          </a:lstStyle>
          <a:p>
            <a:r>
              <a:rPr lang="en-US" dirty="0"/>
              <a:t>Add a title</a:t>
            </a:r>
          </a:p>
        </p:txBody>
      </p:sp>
    </p:spTree>
    <p:extLst>
      <p:ext uri="{BB962C8B-B14F-4D97-AF65-F5344CB8AC3E}">
        <p14:creationId xmlns:p14="http://schemas.microsoft.com/office/powerpoint/2010/main" val="2134946663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A-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9">
            <a:extLst>
              <a:ext uri="{FF2B5EF4-FFF2-40B4-BE49-F238E27FC236}">
                <a16:creationId xmlns:a16="http://schemas.microsoft.com/office/drawing/2014/main" id="{BD1B4D41-E883-714C-B978-ACB5ECC09E5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1580" y="318657"/>
            <a:ext cx="8527026" cy="46166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Tx/>
              <a:buNone/>
              <a:defRPr sz="2400" b="1" i="0" baseline="0">
                <a:solidFill>
                  <a:schemeClr val="tx1"/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  <a:sym typeface="HelvNeue Medium for IBM"/>
              </a:defRPr>
            </a:lvl1pPr>
          </a:lstStyle>
          <a:p>
            <a:r>
              <a:rPr lang="en-US" dirty="0"/>
              <a:t>Add a title</a:t>
            </a:r>
          </a:p>
        </p:txBody>
      </p:sp>
      <p:sp>
        <p:nvSpPr>
          <p:cNvPr id="7" name="Text Placeholder 34">
            <a:extLst>
              <a:ext uri="{FF2B5EF4-FFF2-40B4-BE49-F238E27FC236}">
                <a16:creationId xmlns:a16="http://schemas.microsoft.com/office/drawing/2014/main" id="{5880BC07-767F-E24D-BCBB-565DEC31A3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7463" y="920368"/>
            <a:ext cx="4144494" cy="3857576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Char char="•"/>
              <a:tabLst/>
              <a:defRPr sz="1100" b="0" i="0">
                <a:solidFill>
                  <a:srgbClr val="272727"/>
                </a:solidFill>
                <a:latin typeface="IBM Plex Sans" panose="020B0503050000000000" pitchFamily="34" charset="77"/>
              </a:defRPr>
            </a:lvl1pPr>
            <a:lvl2pPr>
              <a:buClr>
                <a:srgbClr val="0A5DDB"/>
              </a:buClr>
              <a:buSzPct val="120000"/>
              <a:defRPr sz="1100" b="0" i="0" baseline="0">
                <a:latin typeface="IBM Plex Sans" panose="020B0503050000000000" pitchFamily="34" charset="77"/>
              </a:defRPr>
            </a:lvl2pPr>
            <a:lvl3pPr>
              <a:buClr>
                <a:srgbClr val="0A5DDB"/>
              </a:buClr>
              <a:buSzPct val="120000"/>
              <a:defRPr sz="1200">
                <a:latin typeface="IBM Plex Sans" panose="020B0503050203000203" pitchFamily="34" charset="0"/>
              </a:defRPr>
            </a:lvl3pPr>
            <a:lvl4pPr>
              <a:buClr>
                <a:srgbClr val="0A5DDB"/>
              </a:buClr>
              <a:buSzPct val="120000"/>
              <a:defRPr sz="1200">
                <a:latin typeface="IBM Plex Sans" panose="020B0503050203000203" pitchFamily="34" charset="0"/>
              </a:defRPr>
            </a:lvl4pPr>
            <a:lvl5pPr marL="1371600" indent="0">
              <a:buClr>
                <a:srgbClr val="0A5DDB"/>
              </a:buClr>
              <a:buSzPct val="120000"/>
              <a:buNone/>
              <a:defRPr sz="120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Bulleted List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8" name="Text Placeholder 34">
            <a:extLst>
              <a:ext uri="{FF2B5EF4-FFF2-40B4-BE49-F238E27FC236}">
                <a16:creationId xmlns:a16="http://schemas.microsoft.com/office/drawing/2014/main" id="{9286D2F7-AA6E-2F4A-8C86-913A867323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78229" y="920368"/>
            <a:ext cx="4140377" cy="3857578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Char char="•"/>
              <a:tabLst/>
              <a:defRPr sz="1100" b="0" i="0">
                <a:solidFill>
                  <a:srgbClr val="272727"/>
                </a:solidFill>
                <a:latin typeface="IBM Plex Sans" panose="020B0503050000000000" pitchFamily="34" charset="77"/>
              </a:defRPr>
            </a:lvl1pPr>
            <a:lvl2pPr>
              <a:buClr>
                <a:srgbClr val="0A5DDB"/>
              </a:buClr>
              <a:buSzPct val="120000"/>
              <a:defRPr sz="1100" b="0" i="0" baseline="0">
                <a:latin typeface="IBM Plex Sans" panose="020B0503050000000000" pitchFamily="34" charset="77"/>
              </a:defRPr>
            </a:lvl2pPr>
            <a:lvl3pPr>
              <a:buClr>
                <a:srgbClr val="0A5DDB"/>
              </a:buClr>
              <a:buSzPct val="120000"/>
              <a:defRPr sz="1200">
                <a:latin typeface="IBM Plex Sans" panose="020B0503050203000203" pitchFamily="34" charset="0"/>
              </a:defRPr>
            </a:lvl3pPr>
            <a:lvl4pPr>
              <a:buClr>
                <a:srgbClr val="0A5DDB"/>
              </a:buClr>
              <a:buSzPct val="120000"/>
              <a:defRPr sz="1200">
                <a:latin typeface="IBM Plex Sans" panose="020B0503050203000203" pitchFamily="34" charset="0"/>
              </a:defRPr>
            </a:lvl4pPr>
            <a:lvl5pPr marL="1371600" indent="0">
              <a:buClr>
                <a:srgbClr val="0A5DDB"/>
              </a:buClr>
              <a:buSzPct val="120000"/>
              <a:buNone/>
              <a:defRPr sz="120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Bulleted List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277214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-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4">
            <a:extLst>
              <a:ext uri="{FF2B5EF4-FFF2-40B4-BE49-F238E27FC236}">
                <a16:creationId xmlns:a16="http://schemas.microsoft.com/office/drawing/2014/main" id="{8B19F2E7-913B-1647-BC06-B4CDE0F2C61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1580" y="920368"/>
            <a:ext cx="4140377" cy="3857578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None/>
              <a:tabLst/>
              <a:defRPr sz="1100" b="0" i="0">
                <a:solidFill>
                  <a:srgbClr val="272727"/>
                </a:solidFill>
                <a:latin typeface="IBM Plex Sans" panose="020B0503050000000000" pitchFamily="34" charset="77"/>
              </a:defRPr>
            </a:lvl1pPr>
            <a:lvl2pPr>
              <a:buClr>
                <a:srgbClr val="0A5DDB"/>
              </a:buClr>
              <a:buSzPct val="120000"/>
              <a:defRPr sz="1100" b="0" i="0" baseline="0">
                <a:latin typeface="IBM Plex Sans" panose="020B0503050000000000" pitchFamily="34" charset="77"/>
              </a:defRPr>
            </a:lvl2pPr>
            <a:lvl3pPr>
              <a:buClr>
                <a:srgbClr val="0A5DDB"/>
              </a:buClr>
              <a:buSzPct val="120000"/>
              <a:defRPr sz="1100">
                <a:latin typeface="IBM Plex Sans" panose="020B0503050203000203" pitchFamily="34" charset="0"/>
              </a:defRPr>
            </a:lvl3pPr>
            <a:lvl4pPr>
              <a:buClr>
                <a:srgbClr val="0A5DDB"/>
              </a:buClr>
              <a:buSzPct val="120000"/>
              <a:defRPr sz="1100">
                <a:latin typeface="IBM Plex Sans" panose="020B0503050203000203" pitchFamily="34" charset="0"/>
              </a:defRPr>
            </a:lvl4pPr>
            <a:lvl5pPr marL="1371600" indent="0">
              <a:buClr>
                <a:srgbClr val="0A5DDB"/>
              </a:buClr>
              <a:buSzPct val="120000"/>
              <a:buNone/>
              <a:defRPr sz="1200">
                <a:latin typeface="IBM Plex Sans" panose="020B0503050203000203" pitchFamily="34" charset="0"/>
              </a:defRPr>
            </a:lvl5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a group of paragraphs.</a:t>
            </a:r>
          </a:p>
        </p:txBody>
      </p:sp>
      <p:sp>
        <p:nvSpPr>
          <p:cNvPr id="6" name="Shape 19">
            <a:extLst>
              <a:ext uri="{FF2B5EF4-FFF2-40B4-BE49-F238E27FC236}">
                <a16:creationId xmlns:a16="http://schemas.microsoft.com/office/drawing/2014/main" id="{BD1B4D41-E883-714C-B978-ACB5ECC09E5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1580" y="318657"/>
            <a:ext cx="8527026" cy="46166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Tx/>
              <a:buNone/>
              <a:defRPr sz="2400" b="1" i="0" baseline="0">
                <a:solidFill>
                  <a:schemeClr val="tx1"/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  <a:sym typeface="HelvNeue Medium for IBM"/>
              </a:defRPr>
            </a:lvl1pPr>
          </a:lstStyle>
          <a:p>
            <a:r>
              <a:rPr lang="en-US" dirty="0"/>
              <a:t>Add a title</a:t>
            </a:r>
          </a:p>
        </p:txBody>
      </p:sp>
      <p:sp>
        <p:nvSpPr>
          <p:cNvPr id="14" name="Text Placeholder 34">
            <a:extLst>
              <a:ext uri="{FF2B5EF4-FFF2-40B4-BE49-F238E27FC236}">
                <a16:creationId xmlns:a16="http://schemas.microsoft.com/office/drawing/2014/main" id="{A85DD054-B7AD-9545-9BD0-8B3C0C3715E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78229" y="920368"/>
            <a:ext cx="4140377" cy="3857578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None/>
              <a:tabLst/>
              <a:defRPr sz="1100" b="0" i="0">
                <a:solidFill>
                  <a:srgbClr val="272727"/>
                </a:solidFill>
                <a:latin typeface="IBM Plex Sans" panose="020B0503050000000000" pitchFamily="34" charset="77"/>
              </a:defRPr>
            </a:lvl1pPr>
            <a:lvl2pPr>
              <a:buClr>
                <a:srgbClr val="0A5DDB"/>
              </a:buClr>
              <a:buSzPct val="120000"/>
              <a:defRPr sz="1100" b="0" i="0" baseline="0">
                <a:latin typeface="IBM Plex Sans" panose="020B0503050000000000" pitchFamily="34" charset="77"/>
              </a:defRPr>
            </a:lvl2pPr>
            <a:lvl3pPr>
              <a:buClr>
                <a:srgbClr val="0A5DDB"/>
              </a:buClr>
              <a:buSzPct val="120000"/>
              <a:defRPr sz="1100">
                <a:latin typeface="IBM Plex Sans" panose="020B0503050203000203" pitchFamily="34" charset="0"/>
              </a:defRPr>
            </a:lvl3pPr>
            <a:lvl4pPr>
              <a:buClr>
                <a:srgbClr val="0A5DDB"/>
              </a:buClr>
              <a:buSzPct val="120000"/>
              <a:defRPr sz="1100">
                <a:latin typeface="IBM Plex Sans" panose="020B0503050203000203" pitchFamily="34" charset="0"/>
              </a:defRPr>
            </a:lvl4pPr>
            <a:lvl5pPr marL="1371600" indent="0">
              <a:buClr>
                <a:srgbClr val="0A5DDB"/>
              </a:buClr>
              <a:buSzPct val="120000"/>
              <a:buNone/>
              <a:defRPr sz="1200">
                <a:latin typeface="IBM Plex Sans" panose="020B0503050203000203" pitchFamily="34" charset="0"/>
              </a:defRPr>
            </a:lvl5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a group of paragraphs.</a:t>
            </a:r>
          </a:p>
        </p:txBody>
      </p:sp>
    </p:spTree>
    <p:extLst>
      <p:ext uri="{BB962C8B-B14F-4D97-AF65-F5344CB8AC3E}">
        <p14:creationId xmlns:p14="http://schemas.microsoft.com/office/powerpoint/2010/main" val="1166030380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-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8B4FF0C7-2316-4F4C-A598-453689BA06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1580" y="920368"/>
            <a:ext cx="4140377" cy="38575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84CA505D-DBFA-9A4D-9366-096ED6D7A88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78229" y="920368"/>
            <a:ext cx="4140377" cy="38575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Shape 19">
            <a:extLst>
              <a:ext uri="{FF2B5EF4-FFF2-40B4-BE49-F238E27FC236}">
                <a16:creationId xmlns:a16="http://schemas.microsoft.com/office/drawing/2014/main" id="{BD1B4D41-E883-714C-B978-ACB5ECC09E5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1580" y="318657"/>
            <a:ext cx="8527026" cy="46166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Tx/>
              <a:buNone/>
              <a:defRPr sz="2400" b="1" i="0" baseline="0">
                <a:solidFill>
                  <a:schemeClr val="tx1"/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  <a:sym typeface="HelvNeue Medium for IBM"/>
              </a:defRPr>
            </a:lvl1pPr>
          </a:lstStyle>
          <a:p>
            <a:r>
              <a:rPr lang="en-US" dirty="0"/>
              <a:t>Add a title</a:t>
            </a:r>
          </a:p>
        </p:txBody>
      </p:sp>
    </p:spTree>
    <p:extLst>
      <p:ext uri="{BB962C8B-B14F-4D97-AF65-F5344CB8AC3E}">
        <p14:creationId xmlns:p14="http://schemas.microsoft.com/office/powerpoint/2010/main" val="607027819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A-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4">
            <a:extLst>
              <a:ext uri="{FF2B5EF4-FFF2-40B4-BE49-F238E27FC236}">
                <a16:creationId xmlns:a16="http://schemas.microsoft.com/office/drawing/2014/main" id="{D995BEF1-7C1F-C548-B0AF-A5C19FD5B72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7462" y="920368"/>
            <a:ext cx="8531143" cy="3857578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None/>
              <a:tabLst/>
              <a:defRPr sz="1100" b="1" i="0">
                <a:solidFill>
                  <a:srgbClr val="0A5DDB"/>
                </a:solidFill>
                <a:latin typeface="IBM Plex Sans" panose="020B0503050000000000" pitchFamily="34" charset="77"/>
              </a:defRPr>
            </a:lvl1pPr>
            <a:lvl2pPr>
              <a:buClr>
                <a:srgbClr val="0A5DDB"/>
              </a:buClr>
              <a:buSzPct val="120000"/>
              <a:defRPr sz="1100" b="0" i="0" baseline="0">
                <a:latin typeface="IBM Plex Sans" panose="020B0503050000000000" pitchFamily="34" charset="77"/>
              </a:defRPr>
            </a:lvl2pPr>
            <a:lvl3pPr>
              <a:buClr>
                <a:srgbClr val="0A5DDB"/>
              </a:buClr>
              <a:buSzPct val="120000"/>
              <a:defRPr sz="1100">
                <a:latin typeface="IBM Plex Sans" panose="020B0503050203000203" pitchFamily="34" charset="0"/>
              </a:defRPr>
            </a:lvl3pPr>
            <a:lvl4pPr>
              <a:buClr>
                <a:srgbClr val="0A5DDB"/>
              </a:buClr>
              <a:buSzPct val="120000"/>
              <a:defRPr sz="1100">
                <a:latin typeface="IBM Plex Sans" panose="020B0503050203000203" pitchFamily="34" charset="0"/>
              </a:defRPr>
            </a:lvl4pPr>
            <a:lvl5pPr marL="1371600" indent="0">
              <a:buClr>
                <a:srgbClr val="0A5DDB"/>
              </a:buClr>
              <a:buSzPct val="120000"/>
              <a:buNone/>
              <a:defRPr sz="120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Group Title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tabLst/>
              <a:defRPr/>
            </a:pPr>
            <a:r>
              <a:rPr lang="en-US" dirty="0"/>
              <a:t>Bulleted List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tabLst/>
              <a:defRPr/>
            </a:pPr>
            <a:r>
              <a:rPr lang="en-US" dirty="0"/>
              <a:t>Bulleted List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tabLst/>
              <a:defRPr/>
            </a:pPr>
            <a:r>
              <a:rPr lang="en-US" dirty="0"/>
              <a:t>Bulleted List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tabLst/>
              <a:defRPr/>
            </a:pPr>
            <a:r>
              <a:rPr lang="en-US" dirty="0"/>
              <a:t>Bulleted List</a:t>
            </a:r>
          </a:p>
          <a:p>
            <a:pPr lvl="0"/>
            <a:endParaRPr lang="en-US" dirty="0"/>
          </a:p>
        </p:txBody>
      </p:sp>
      <p:sp>
        <p:nvSpPr>
          <p:cNvPr id="6" name="Shape 19">
            <a:extLst>
              <a:ext uri="{FF2B5EF4-FFF2-40B4-BE49-F238E27FC236}">
                <a16:creationId xmlns:a16="http://schemas.microsoft.com/office/drawing/2014/main" id="{BD1B4D41-E883-714C-B978-ACB5ECC09E5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1580" y="318657"/>
            <a:ext cx="8527026" cy="46166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Tx/>
              <a:buNone/>
              <a:defRPr sz="2400" b="1" i="0" baseline="0">
                <a:solidFill>
                  <a:schemeClr val="tx1"/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  <a:sym typeface="HelvNeue Medium for IBM"/>
              </a:defRPr>
            </a:lvl1pPr>
          </a:lstStyle>
          <a:p>
            <a:r>
              <a:rPr lang="en-US" dirty="0"/>
              <a:t>Add a title</a:t>
            </a:r>
          </a:p>
        </p:txBody>
      </p:sp>
    </p:spTree>
    <p:extLst>
      <p:ext uri="{BB962C8B-B14F-4D97-AF65-F5344CB8AC3E}">
        <p14:creationId xmlns:p14="http://schemas.microsoft.com/office/powerpoint/2010/main" val="286275663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A-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9">
            <a:extLst>
              <a:ext uri="{FF2B5EF4-FFF2-40B4-BE49-F238E27FC236}">
                <a16:creationId xmlns:a16="http://schemas.microsoft.com/office/drawing/2014/main" id="{BD1B4D41-E883-714C-B978-ACB5ECC09E5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1580" y="318657"/>
            <a:ext cx="8527026" cy="46166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Tx/>
              <a:buNone/>
              <a:defRPr sz="2400" b="1" i="0" baseline="0">
                <a:solidFill>
                  <a:schemeClr val="tx1"/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  <a:sym typeface="HelvNeue Medium for IBM"/>
              </a:defRPr>
            </a:lvl1pPr>
          </a:lstStyle>
          <a:p>
            <a:r>
              <a:rPr lang="en-US" dirty="0"/>
              <a:t>Add a title</a:t>
            </a:r>
          </a:p>
        </p:txBody>
      </p:sp>
      <p:sp>
        <p:nvSpPr>
          <p:cNvPr id="7" name="Text Placeholder 34">
            <a:extLst>
              <a:ext uri="{FF2B5EF4-FFF2-40B4-BE49-F238E27FC236}">
                <a16:creationId xmlns:a16="http://schemas.microsoft.com/office/drawing/2014/main" id="{5880BC07-767F-E24D-BCBB-565DEC31A3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7462" y="920368"/>
            <a:ext cx="8531143" cy="3857576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Char char="•"/>
              <a:tabLst/>
              <a:defRPr sz="1100" b="0" i="0">
                <a:solidFill>
                  <a:srgbClr val="272727"/>
                </a:solidFill>
                <a:latin typeface="IBM Plex Sans" panose="020B0503050000000000" pitchFamily="34" charset="77"/>
              </a:defRPr>
            </a:lvl1pPr>
            <a:lvl2pPr>
              <a:buClr>
                <a:srgbClr val="0A5DDB"/>
              </a:buClr>
              <a:buSzPct val="120000"/>
              <a:defRPr sz="1100" b="0" i="0" baseline="0">
                <a:latin typeface="IBM Plex Sans" panose="020B0503050000000000" pitchFamily="34" charset="77"/>
              </a:defRPr>
            </a:lvl2pPr>
            <a:lvl3pPr>
              <a:buClr>
                <a:srgbClr val="0A5DDB"/>
              </a:buClr>
              <a:buSzPct val="120000"/>
              <a:defRPr sz="1200">
                <a:latin typeface="IBM Plex Sans" panose="020B0503050203000203" pitchFamily="34" charset="0"/>
              </a:defRPr>
            </a:lvl3pPr>
            <a:lvl4pPr>
              <a:buClr>
                <a:srgbClr val="0A5DDB"/>
              </a:buClr>
              <a:buSzPct val="120000"/>
              <a:defRPr sz="1200">
                <a:latin typeface="IBM Plex Sans" panose="020B0503050203000203" pitchFamily="34" charset="0"/>
              </a:defRPr>
            </a:lvl4pPr>
            <a:lvl5pPr marL="1371600" indent="0">
              <a:buClr>
                <a:srgbClr val="0A5DDB"/>
              </a:buClr>
              <a:buSzPct val="120000"/>
              <a:buNone/>
              <a:defRPr sz="120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Bulleted List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70190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-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4">
            <a:extLst>
              <a:ext uri="{FF2B5EF4-FFF2-40B4-BE49-F238E27FC236}">
                <a16:creationId xmlns:a16="http://schemas.microsoft.com/office/drawing/2014/main" id="{8B19F2E7-913B-1647-BC06-B4CDE0F2C61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1580" y="920368"/>
            <a:ext cx="8527026" cy="3857578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None/>
              <a:tabLst/>
              <a:defRPr sz="1100" b="0" i="0">
                <a:solidFill>
                  <a:srgbClr val="272727"/>
                </a:solidFill>
                <a:latin typeface="IBM Plex Sans" panose="020B0503050000000000" pitchFamily="34" charset="77"/>
              </a:defRPr>
            </a:lvl1pPr>
            <a:lvl2pPr>
              <a:buClr>
                <a:srgbClr val="0A5DDB"/>
              </a:buClr>
              <a:buSzPct val="120000"/>
              <a:defRPr sz="1100" b="0" i="0" baseline="0">
                <a:latin typeface="IBM Plex Sans" panose="020B0503050000000000" pitchFamily="34" charset="77"/>
              </a:defRPr>
            </a:lvl2pPr>
            <a:lvl3pPr>
              <a:buClr>
                <a:srgbClr val="0A5DDB"/>
              </a:buClr>
              <a:buSzPct val="120000"/>
              <a:defRPr sz="1100">
                <a:latin typeface="IBM Plex Sans" panose="020B0503050203000203" pitchFamily="34" charset="0"/>
              </a:defRPr>
            </a:lvl3pPr>
            <a:lvl4pPr>
              <a:buClr>
                <a:srgbClr val="0A5DDB"/>
              </a:buClr>
              <a:buSzPct val="120000"/>
              <a:defRPr sz="1100">
                <a:latin typeface="IBM Plex Sans" panose="020B0503050203000203" pitchFamily="34" charset="0"/>
              </a:defRPr>
            </a:lvl4pPr>
            <a:lvl5pPr marL="1371600" indent="0">
              <a:buClr>
                <a:srgbClr val="0A5DDB"/>
              </a:buClr>
              <a:buSzPct val="120000"/>
              <a:buNone/>
              <a:defRPr sz="1200">
                <a:latin typeface="IBM Plex Sans" panose="020B0503050203000203" pitchFamily="34" charset="0"/>
              </a:defRPr>
            </a:lvl5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a group of paragraphs.</a:t>
            </a:r>
          </a:p>
        </p:txBody>
      </p:sp>
      <p:sp>
        <p:nvSpPr>
          <p:cNvPr id="6" name="Shape 19">
            <a:extLst>
              <a:ext uri="{FF2B5EF4-FFF2-40B4-BE49-F238E27FC236}">
                <a16:creationId xmlns:a16="http://schemas.microsoft.com/office/drawing/2014/main" id="{BD1B4D41-E883-714C-B978-ACB5ECC09E5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1580" y="318657"/>
            <a:ext cx="8527026" cy="46166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Tx/>
              <a:buNone/>
              <a:defRPr sz="2400" b="1" i="0" baseline="0">
                <a:solidFill>
                  <a:schemeClr val="tx1"/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  <a:sym typeface="HelvNeue Medium for IBM"/>
              </a:defRPr>
            </a:lvl1pPr>
          </a:lstStyle>
          <a:p>
            <a:r>
              <a:rPr lang="en-US" dirty="0"/>
              <a:t>Add a title</a:t>
            </a:r>
          </a:p>
        </p:txBody>
      </p:sp>
    </p:spTree>
    <p:extLst>
      <p:ext uri="{BB962C8B-B14F-4D97-AF65-F5344CB8AC3E}">
        <p14:creationId xmlns:p14="http://schemas.microsoft.com/office/powerpoint/2010/main" val="6167301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Global Elite: Krauss@us.ibm.com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69490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-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8B4FF0C7-2316-4F4C-A598-453689BA06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1580" y="920368"/>
            <a:ext cx="8527026" cy="38575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Shape 19">
            <a:extLst>
              <a:ext uri="{FF2B5EF4-FFF2-40B4-BE49-F238E27FC236}">
                <a16:creationId xmlns:a16="http://schemas.microsoft.com/office/drawing/2014/main" id="{BD1B4D41-E883-714C-B978-ACB5ECC09E5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1580" y="318657"/>
            <a:ext cx="8527026" cy="46166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Tx/>
              <a:buNone/>
              <a:defRPr sz="2400" b="1" i="0" baseline="0">
                <a:solidFill>
                  <a:schemeClr val="tx1"/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  <a:sym typeface="HelvNeue Medium for IBM"/>
              </a:defRPr>
            </a:lvl1pPr>
          </a:lstStyle>
          <a:p>
            <a:r>
              <a:rPr lang="en-US" dirty="0"/>
              <a:t>Add a title</a:t>
            </a:r>
          </a:p>
        </p:txBody>
      </p:sp>
    </p:spTree>
    <p:extLst>
      <p:ext uri="{BB962C8B-B14F-4D97-AF65-F5344CB8AC3E}">
        <p14:creationId xmlns:p14="http://schemas.microsoft.com/office/powerpoint/2010/main" val="3211281854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Photo_1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83DFF7A0-3847-0E41-82F1-782264842B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880000" y="0"/>
            <a:ext cx="626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1DD192-1AD9-BA47-BFF0-E36D23A7D6E5}"/>
              </a:ext>
            </a:extLst>
          </p:cNvPr>
          <p:cNvSpPr/>
          <p:nvPr userDrawn="1"/>
        </p:nvSpPr>
        <p:spPr>
          <a:xfrm>
            <a:off x="0" y="10274"/>
            <a:ext cx="2880000" cy="5133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hape 19">
            <a:extLst>
              <a:ext uri="{FF2B5EF4-FFF2-40B4-BE49-F238E27FC236}">
                <a16:creationId xmlns:a16="http://schemas.microsoft.com/office/drawing/2014/main" id="{1CE33F3A-5CFC-364A-8E2C-7FF1E4A7329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1580" y="318657"/>
            <a:ext cx="2336290" cy="46166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Tx/>
              <a:buNone/>
              <a:defRPr sz="2400" b="1" i="0" baseline="0">
                <a:solidFill>
                  <a:schemeClr val="tx1"/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  <a:sym typeface="HelvNeue Medium for IBM"/>
              </a:defRPr>
            </a:lvl1pPr>
          </a:lstStyle>
          <a:p>
            <a:r>
              <a:rPr lang="en-US" dirty="0"/>
              <a:t>Add a title</a:t>
            </a:r>
          </a:p>
        </p:txBody>
      </p:sp>
      <p:sp>
        <p:nvSpPr>
          <p:cNvPr id="7" name="Shape 19">
            <a:extLst>
              <a:ext uri="{FF2B5EF4-FFF2-40B4-BE49-F238E27FC236}">
                <a16:creationId xmlns:a16="http://schemas.microsoft.com/office/drawing/2014/main" id="{85C9A456-38C4-AB42-9C72-CBF817A362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1580" y="920368"/>
            <a:ext cx="2336289" cy="60016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Tx/>
              <a:buNone/>
              <a:defRPr lang="en-CA" sz="1100" b="0" i="0" smtClean="0">
                <a:effectLst/>
                <a:latin typeface="IBM Plex Sans" panose="020B0503050000000000" pitchFamily="34" charset="77"/>
              </a:defRPr>
            </a:lvl1pPr>
          </a:lstStyle>
          <a:p>
            <a:r>
              <a:rPr lang="en-CA" dirty="0">
                <a:solidFill>
                  <a:srgbClr val="343334"/>
                </a:solidFill>
                <a:effectLst/>
                <a:latin typeface="IBM Plex Sans" panose="020B0503050203000203" pitchFamily="34" charset="0"/>
              </a:rPr>
              <a:t>Click to edit text. Give your audience a bit more context by adding some copy here, optional.</a:t>
            </a:r>
          </a:p>
        </p:txBody>
      </p:sp>
    </p:spTree>
    <p:extLst>
      <p:ext uri="{BB962C8B-B14F-4D97-AF65-F5344CB8AC3E}">
        <p14:creationId xmlns:p14="http://schemas.microsoft.com/office/powerpoint/2010/main" val="1659885682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_Text_Photo_1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83DFF7A0-3847-0E41-82F1-782264842B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26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223D0F-8142-C14E-A856-8880D3CC742A}"/>
              </a:ext>
            </a:extLst>
          </p:cNvPr>
          <p:cNvSpPr/>
          <p:nvPr userDrawn="1"/>
        </p:nvSpPr>
        <p:spPr>
          <a:xfrm>
            <a:off x="6264000" y="10274"/>
            <a:ext cx="2880000" cy="5133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hape 19">
            <a:extLst>
              <a:ext uri="{FF2B5EF4-FFF2-40B4-BE49-F238E27FC236}">
                <a16:creationId xmlns:a16="http://schemas.microsoft.com/office/drawing/2014/main" id="{8BB4C3F1-F560-9E45-97FF-233E31A463C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55580" y="318657"/>
            <a:ext cx="2336290" cy="46166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Tx/>
              <a:buNone/>
              <a:defRPr sz="2400" b="1" i="0" baseline="0">
                <a:solidFill>
                  <a:schemeClr val="tx1"/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  <a:sym typeface="HelvNeue Medium for IBM"/>
              </a:defRPr>
            </a:lvl1pPr>
          </a:lstStyle>
          <a:p>
            <a:r>
              <a:rPr lang="en-US" dirty="0"/>
              <a:t>Add a title</a:t>
            </a:r>
          </a:p>
        </p:txBody>
      </p:sp>
      <p:sp>
        <p:nvSpPr>
          <p:cNvPr id="11" name="Shape 19">
            <a:extLst>
              <a:ext uri="{FF2B5EF4-FFF2-40B4-BE49-F238E27FC236}">
                <a16:creationId xmlns:a16="http://schemas.microsoft.com/office/drawing/2014/main" id="{F8215573-1AC7-BF44-AC36-BDD34A2A98C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55580" y="920368"/>
            <a:ext cx="2336289" cy="60016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Tx/>
              <a:buNone/>
              <a:defRPr lang="en-CA" sz="1100" b="0" i="0" smtClean="0">
                <a:effectLst/>
                <a:latin typeface="IBM Plex Sans" panose="020B0503050000000000" pitchFamily="34" charset="77"/>
              </a:defRPr>
            </a:lvl1pPr>
          </a:lstStyle>
          <a:p>
            <a:r>
              <a:rPr lang="en-CA" dirty="0">
                <a:solidFill>
                  <a:srgbClr val="343334"/>
                </a:solidFill>
                <a:effectLst/>
                <a:latin typeface="IBM Plex Sans" panose="020B0503050203000203" pitchFamily="34" charset="0"/>
              </a:rPr>
              <a:t>Click to edit text. Give your audience a bit more context by adding some copy here, optional.</a:t>
            </a:r>
          </a:p>
        </p:txBody>
      </p:sp>
    </p:spTree>
    <p:extLst>
      <p:ext uri="{BB962C8B-B14F-4D97-AF65-F5344CB8AC3E}">
        <p14:creationId xmlns:p14="http://schemas.microsoft.com/office/powerpoint/2010/main" val="2880489959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_Text_Photo_1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83DFF7A0-3847-0E41-82F1-782264842B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34">
            <a:extLst>
              <a:ext uri="{FF2B5EF4-FFF2-40B4-BE49-F238E27FC236}">
                <a16:creationId xmlns:a16="http://schemas.microsoft.com/office/drawing/2014/main" id="{2DF68FDF-E5AB-9748-B981-826187E5F9E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7463" y="920368"/>
            <a:ext cx="4012688" cy="3857578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None/>
              <a:tabLst/>
              <a:defRPr sz="1100" b="1" i="0">
                <a:solidFill>
                  <a:srgbClr val="0A5DDB"/>
                </a:solidFill>
                <a:latin typeface="IBM Plex Sans" panose="020B0503050000000000" pitchFamily="34" charset="77"/>
              </a:defRPr>
            </a:lvl1pPr>
            <a:lvl2pPr>
              <a:buClr>
                <a:srgbClr val="0A5DDB"/>
              </a:buClr>
              <a:buSzPct val="120000"/>
              <a:defRPr sz="1100" b="0" i="0" baseline="0">
                <a:latin typeface="IBM Plex Sans" panose="020B0503050000000000" pitchFamily="34" charset="77"/>
              </a:defRPr>
            </a:lvl2pPr>
            <a:lvl3pPr>
              <a:buClr>
                <a:srgbClr val="0A5DDB"/>
              </a:buClr>
              <a:buSzPct val="120000"/>
              <a:defRPr sz="1100">
                <a:latin typeface="IBM Plex Sans" panose="020B0503050203000203" pitchFamily="34" charset="0"/>
              </a:defRPr>
            </a:lvl3pPr>
            <a:lvl4pPr>
              <a:buClr>
                <a:srgbClr val="0A5DDB"/>
              </a:buClr>
              <a:buSzPct val="120000"/>
              <a:defRPr sz="1100">
                <a:latin typeface="IBM Plex Sans" panose="020B0503050203000203" pitchFamily="34" charset="0"/>
              </a:defRPr>
            </a:lvl4pPr>
            <a:lvl5pPr marL="1371600" indent="0">
              <a:buClr>
                <a:srgbClr val="0A5DDB"/>
              </a:buClr>
              <a:buSzPct val="120000"/>
              <a:buNone/>
              <a:defRPr sz="120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Group Title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tabLst/>
              <a:defRPr/>
            </a:pPr>
            <a:r>
              <a:rPr lang="en-US" dirty="0"/>
              <a:t>Bulleted List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tabLst/>
              <a:defRPr/>
            </a:pPr>
            <a:r>
              <a:rPr lang="en-US" dirty="0"/>
              <a:t>Bulleted List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tabLst/>
              <a:defRPr/>
            </a:pPr>
            <a:r>
              <a:rPr lang="en-US" dirty="0"/>
              <a:t>Bulleted List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tabLst/>
              <a:defRPr/>
            </a:pPr>
            <a:r>
              <a:rPr lang="en-US" dirty="0"/>
              <a:t>Bulleted List</a:t>
            </a:r>
          </a:p>
          <a:p>
            <a:pPr lvl="0"/>
            <a:endParaRPr lang="en-US" dirty="0"/>
          </a:p>
        </p:txBody>
      </p:sp>
      <p:sp>
        <p:nvSpPr>
          <p:cNvPr id="8" name="Shape 19">
            <a:extLst>
              <a:ext uri="{FF2B5EF4-FFF2-40B4-BE49-F238E27FC236}">
                <a16:creationId xmlns:a16="http://schemas.microsoft.com/office/drawing/2014/main" id="{03B5CD2B-4688-754A-B7D5-8912960603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1581" y="318657"/>
            <a:ext cx="4008702" cy="46166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Tx/>
              <a:buNone/>
              <a:defRPr sz="2400" b="1" i="0" baseline="0">
                <a:solidFill>
                  <a:schemeClr val="tx1"/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  <a:sym typeface="HelvNeue Medium for IBM"/>
              </a:defRPr>
            </a:lvl1pPr>
          </a:lstStyle>
          <a:p>
            <a:r>
              <a:rPr lang="en-US" dirty="0"/>
              <a:t>Add a title</a:t>
            </a:r>
          </a:p>
        </p:txBody>
      </p:sp>
    </p:spTree>
    <p:extLst>
      <p:ext uri="{BB962C8B-B14F-4D97-AF65-F5344CB8AC3E}">
        <p14:creationId xmlns:p14="http://schemas.microsoft.com/office/powerpoint/2010/main" val="3108923863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_Text_Photo_1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83DFF7A0-3847-0E41-82F1-782264842B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Shape 19">
            <a:extLst>
              <a:ext uri="{FF2B5EF4-FFF2-40B4-BE49-F238E27FC236}">
                <a16:creationId xmlns:a16="http://schemas.microsoft.com/office/drawing/2014/main" id="{03B5CD2B-4688-754A-B7D5-8912960603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1581" y="318657"/>
            <a:ext cx="4008702" cy="46166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Tx/>
              <a:buNone/>
              <a:defRPr sz="2400" b="1" i="0" baseline="0">
                <a:solidFill>
                  <a:schemeClr val="tx1"/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  <a:sym typeface="HelvNeue Medium for IBM"/>
              </a:defRPr>
            </a:lvl1pPr>
          </a:lstStyle>
          <a:p>
            <a:r>
              <a:rPr lang="en-US" dirty="0"/>
              <a:t>Add a title</a:t>
            </a:r>
          </a:p>
        </p:txBody>
      </p:sp>
      <p:sp>
        <p:nvSpPr>
          <p:cNvPr id="5" name="Text Placeholder 34">
            <a:extLst>
              <a:ext uri="{FF2B5EF4-FFF2-40B4-BE49-F238E27FC236}">
                <a16:creationId xmlns:a16="http://schemas.microsoft.com/office/drawing/2014/main" id="{29B915B6-605C-354A-B258-9174CC7958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7463" y="920368"/>
            <a:ext cx="4012820" cy="3857576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Char char="•"/>
              <a:tabLst/>
              <a:defRPr sz="1100" b="0" i="0">
                <a:solidFill>
                  <a:srgbClr val="272727"/>
                </a:solidFill>
                <a:latin typeface="IBM Plex Sans" panose="020B0503050000000000" pitchFamily="34" charset="77"/>
              </a:defRPr>
            </a:lvl1pPr>
            <a:lvl2pPr>
              <a:buClr>
                <a:srgbClr val="0A5DDB"/>
              </a:buClr>
              <a:buSzPct val="120000"/>
              <a:defRPr sz="1100" b="0" i="0" baseline="0">
                <a:latin typeface="IBM Plex Sans" panose="020B0503050000000000" pitchFamily="34" charset="77"/>
              </a:defRPr>
            </a:lvl2pPr>
            <a:lvl3pPr>
              <a:buClr>
                <a:srgbClr val="0A5DDB"/>
              </a:buClr>
              <a:buSzPct val="120000"/>
              <a:defRPr sz="1200">
                <a:latin typeface="IBM Plex Sans" panose="020B0503050203000203" pitchFamily="34" charset="0"/>
              </a:defRPr>
            </a:lvl3pPr>
            <a:lvl4pPr>
              <a:buClr>
                <a:srgbClr val="0A5DDB"/>
              </a:buClr>
              <a:buSzPct val="120000"/>
              <a:defRPr sz="1200">
                <a:latin typeface="IBM Plex Sans" panose="020B0503050203000203" pitchFamily="34" charset="0"/>
              </a:defRPr>
            </a:lvl4pPr>
            <a:lvl5pPr marL="1371600" indent="0">
              <a:buClr>
                <a:srgbClr val="0A5DDB"/>
              </a:buClr>
              <a:buSzPct val="120000"/>
              <a:buNone/>
              <a:defRPr sz="120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Bulleted List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210843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_Text_Photo_1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83DFF7A0-3847-0E41-82F1-782264842B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Shape 19">
            <a:extLst>
              <a:ext uri="{FF2B5EF4-FFF2-40B4-BE49-F238E27FC236}">
                <a16:creationId xmlns:a16="http://schemas.microsoft.com/office/drawing/2014/main" id="{03B5CD2B-4688-754A-B7D5-8912960603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1581" y="318657"/>
            <a:ext cx="4008702" cy="46166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Tx/>
              <a:buNone/>
              <a:defRPr sz="2400" b="1" i="0" baseline="0">
                <a:solidFill>
                  <a:schemeClr val="tx1"/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  <a:sym typeface="HelvNeue Medium for IBM"/>
              </a:defRPr>
            </a:lvl1pPr>
          </a:lstStyle>
          <a:p>
            <a:r>
              <a:rPr lang="en-US" dirty="0"/>
              <a:t>Add a title</a:t>
            </a:r>
          </a:p>
        </p:txBody>
      </p:sp>
      <p:sp>
        <p:nvSpPr>
          <p:cNvPr id="5" name="Text Placeholder 34">
            <a:extLst>
              <a:ext uri="{FF2B5EF4-FFF2-40B4-BE49-F238E27FC236}">
                <a16:creationId xmlns:a16="http://schemas.microsoft.com/office/drawing/2014/main" id="{B7C2ABA6-B9C0-2747-A818-48D726A9A50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1580" y="920368"/>
            <a:ext cx="4008703" cy="3857578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None/>
              <a:tabLst/>
              <a:defRPr sz="1100" b="0" i="0">
                <a:solidFill>
                  <a:srgbClr val="272727"/>
                </a:solidFill>
                <a:latin typeface="IBM Plex Sans" panose="020B0503050000000000" pitchFamily="34" charset="77"/>
              </a:defRPr>
            </a:lvl1pPr>
            <a:lvl2pPr>
              <a:buClr>
                <a:srgbClr val="0A5DDB"/>
              </a:buClr>
              <a:buSzPct val="120000"/>
              <a:defRPr sz="1100" b="0" i="0" baseline="0">
                <a:latin typeface="IBM Plex Sans" panose="020B0503050000000000" pitchFamily="34" charset="77"/>
              </a:defRPr>
            </a:lvl2pPr>
            <a:lvl3pPr>
              <a:buClr>
                <a:srgbClr val="0A5DDB"/>
              </a:buClr>
              <a:buSzPct val="120000"/>
              <a:defRPr sz="1100">
                <a:latin typeface="IBM Plex Sans" panose="020B0503050203000203" pitchFamily="34" charset="0"/>
              </a:defRPr>
            </a:lvl3pPr>
            <a:lvl4pPr>
              <a:buClr>
                <a:srgbClr val="0A5DDB"/>
              </a:buClr>
              <a:buSzPct val="120000"/>
              <a:defRPr sz="1100">
                <a:latin typeface="IBM Plex Sans" panose="020B0503050203000203" pitchFamily="34" charset="0"/>
              </a:defRPr>
            </a:lvl4pPr>
            <a:lvl5pPr marL="1371600" indent="0">
              <a:buClr>
                <a:srgbClr val="0A5DDB"/>
              </a:buClr>
              <a:buSzPct val="120000"/>
              <a:buNone/>
              <a:defRPr sz="1200">
                <a:latin typeface="IBM Plex Sans" panose="020B0503050203000203" pitchFamily="34" charset="0"/>
              </a:defRPr>
            </a:lvl5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a group of paragraphs.</a:t>
            </a:r>
          </a:p>
        </p:txBody>
      </p:sp>
    </p:spTree>
    <p:extLst>
      <p:ext uri="{BB962C8B-B14F-4D97-AF65-F5344CB8AC3E}">
        <p14:creationId xmlns:p14="http://schemas.microsoft.com/office/powerpoint/2010/main" val="3075976251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_Text_Photo_1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83DFF7A0-3847-0E41-82F1-782264842B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34">
            <a:extLst>
              <a:ext uri="{FF2B5EF4-FFF2-40B4-BE49-F238E27FC236}">
                <a16:creationId xmlns:a16="http://schemas.microsoft.com/office/drawing/2014/main" id="{2DF68FDF-E5AB-9748-B981-826187E5F9E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67701" y="920368"/>
            <a:ext cx="4012688" cy="3857578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None/>
              <a:tabLst/>
              <a:defRPr sz="1100" b="1" i="0">
                <a:solidFill>
                  <a:srgbClr val="0A5DDB"/>
                </a:solidFill>
                <a:latin typeface="IBM Plex Sans" panose="020B0503050000000000" pitchFamily="34" charset="77"/>
              </a:defRPr>
            </a:lvl1pPr>
            <a:lvl2pPr>
              <a:buClr>
                <a:srgbClr val="0A5DDB"/>
              </a:buClr>
              <a:buSzPct val="120000"/>
              <a:defRPr sz="1100" b="0" i="0" baseline="0">
                <a:latin typeface="IBM Plex Sans" panose="020B0503050000000000" pitchFamily="34" charset="77"/>
              </a:defRPr>
            </a:lvl2pPr>
            <a:lvl3pPr>
              <a:buClr>
                <a:srgbClr val="0A5DDB"/>
              </a:buClr>
              <a:buSzPct val="120000"/>
              <a:defRPr sz="1100">
                <a:latin typeface="IBM Plex Sans" panose="020B0503050203000203" pitchFamily="34" charset="0"/>
              </a:defRPr>
            </a:lvl3pPr>
            <a:lvl4pPr>
              <a:buClr>
                <a:srgbClr val="0A5DDB"/>
              </a:buClr>
              <a:buSzPct val="120000"/>
              <a:defRPr sz="1100">
                <a:latin typeface="IBM Plex Sans" panose="020B0503050203000203" pitchFamily="34" charset="0"/>
              </a:defRPr>
            </a:lvl4pPr>
            <a:lvl5pPr marL="1371600" indent="0">
              <a:buClr>
                <a:srgbClr val="0A5DDB"/>
              </a:buClr>
              <a:buSzPct val="120000"/>
              <a:buNone/>
              <a:defRPr sz="120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Group Title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tabLst/>
              <a:defRPr/>
            </a:pPr>
            <a:r>
              <a:rPr lang="en-US" dirty="0"/>
              <a:t>Bulleted List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tabLst/>
              <a:defRPr/>
            </a:pPr>
            <a:r>
              <a:rPr lang="en-US" dirty="0"/>
              <a:t>Bulleted List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tabLst/>
              <a:defRPr/>
            </a:pPr>
            <a:r>
              <a:rPr lang="en-US" dirty="0"/>
              <a:t>Bulleted List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tabLst/>
              <a:defRPr/>
            </a:pPr>
            <a:r>
              <a:rPr lang="en-US" dirty="0"/>
              <a:t>Bulleted List</a:t>
            </a:r>
          </a:p>
          <a:p>
            <a:pPr lvl="0"/>
            <a:endParaRPr lang="en-US" dirty="0"/>
          </a:p>
        </p:txBody>
      </p:sp>
      <p:sp>
        <p:nvSpPr>
          <p:cNvPr id="8" name="Shape 19">
            <a:extLst>
              <a:ext uri="{FF2B5EF4-FFF2-40B4-BE49-F238E27FC236}">
                <a16:creationId xmlns:a16="http://schemas.microsoft.com/office/drawing/2014/main" id="{03B5CD2B-4688-754A-B7D5-8912960603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71819" y="318657"/>
            <a:ext cx="4008702" cy="46166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Tx/>
              <a:buNone/>
              <a:defRPr sz="2400" b="1" i="0" baseline="0">
                <a:solidFill>
                  <a:schemeClr val="tx1"/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  <a:sym typeface="HelvNeue Medium for IBM"/>
              </a:defRPr>
            </a:lvl1pPr>
          </a:lstStyle>
          <a:p>
            <a:r>
              <a:rPr lang="en-US" dirty="0"/>
              <a:t>Add a title</a:t>
            </a:r>
          </a:p>
        </p:txBody>
      </p:sp>
    </p:spTree>
    <p:extLst>
      <p:ext uri="{BB962C8B-B14F-4D97-AF65-F5344CB8AC3E}">
        <p14:creationId xmlns:p14="http://schemas.microsoft.com/office/powerpoint/2010/main" val="1388241446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_Text_Photo_1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9">
            <a:extLst>
              <a:ext uri="{FF2B5EF4-FFF2-40B4-BE49-F238E27FC236}">
                <a16:creationId xmlns:a16="http://schemas.microsoft.com/office/drawing/2014/main" id="{25360391-8E50-CC48-92AA-E361DCD87DF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71819" y="318657"/>
            <a:ext cx="4008702" cy="46166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Tx/>
              <a:buNone/>
              <a:defRPr sz="2400" b="1" i="0" baseline="0">
                <a:solidFill>
                  <a:schemeClr val="tx1"/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  <a:sym typeface="HelvNeue Medium for IBM"/>
              </a:defRPr>
            </a:lvl1pPr>
          </a:lstStyle>
          <a:p>
            <a:r>
              <a:rPr lang="en-US" dirty="0"/>
              <a:t>Add a title</a:t>
            </a:r>
          </a:p>
        </p:txBody>
      </p:sp>
      <p:sp>
        <p:nvSpPr>
          <p:cNvPr id="7" name="Text Placeholder 34">
            <a:extLst>
              <a:ext uri="{FF2B5EF4-FFF2-40B4-BE49-F238E27FC236}">
                <a16:creationId xmlns:a16="http://schemas.microsoft.com/office/drawing/2014/main" id="{0CA20D2F-C14D-FD4E-BE36-784DDFCBED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67701" y="920368"/>
            <a:ext cx="4012820" cy="3857576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Char char="•"/>
              <a:tabLst/>
              <a:defRPr sz="1100" b="0" i="0">
                <a:solidFill>
                  <a:srgbClr val="272727"/>
                </a:solidFill>
                <a:latin typeface="IBM Plex Sans" panose="020B0503050000000000" pitchFamily="34" charset="77"/>
              </a:defRPr>
            </a:lvl1pPr>
            <a:lvl2pPr>
              <a:buClr>
                <a:srgbClr val="0A5DDB"/>
              </a:buClr>
              <a:buSzPct val="120000"/>
              <a:defRPr sz="1100" b="0" i="0" baseline="0">
                <a:latin typeface="IBM Plex Sans" panose="020B0503050000000000" pitchFamily="34" charset="77"/>
              </a:defRPr>
            </a:lvl2pPr>
            <a:lvl3pPr>
              <a:buClr>
                <a:srgbClr val="0A5DDB"/>
              </a:buClr>
              <a:buSzPct val="120000"/>
              <a:defRPr sz="1200">
                <a:latin typeface="IBM Plex Sans" panose="020B0503050203000203" pitchFamily="34" charset="0"/>
              </a:defRPr>
            </a:lvl3pPr>
            <a:lvl4pPr>
              <a:buClr>
                <a:srgbClr val="0A5DDB"/>
              </a:buClr>
              <a:buSzPct val="120000"/>
              <a:defRPr sz="1200">
                <a:latin typeface="IBM Plex Sans" panose="020B0503050203000203" pitchFamily="34" charset="0"/>
              </a:defRPr>
            </a:lvl4pPr>
            <a:lvl5pPr marL="1371600" indent="0">
              <a:buClr>
                <a:srgbClr val="0A5DDB"/>
              </a:buClr>
              <a:buSzPct val="120000"/>
              <a:buNone/>
              <a:defRPr sz="120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Bulleted List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83DFF7A0-3847-0E41-82F1-782264842B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791220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_Text_Photo_1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9">
            <a:extLst>
              <a:ext uri="{FF2B5EF4-FFF2-40B4-BE49-F238E27FC236}">
                <a16:creationId xmlns:a16="http://schemas.microsoft.com/office/drawing/2014/main" id="{BE0E574E-E8DE-C44F-8633-E77DADF5B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71819" y="318657"/>
            <a:ext cx="4008702" cy="46166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Tx/>
              <a:buNone/>
              <a:defRPr sz="2400" b="1" i="0" baseline="0">
                <a:solidFill>
                  <a:schemeClr val="tx1"/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  <a:sym typeface="HelvNeue Medium for IBM"/>
              </a:defRPr>
            </a:lvl1pPr>
          </a:lstStyle>
          <a:p>
            <a:r>
              <a:rPr lang="en-US" dirty="0"/>
              <a:t>Add a title</a:t>
            </a:r>
          </a:p>
        </p:txBody>
      </p:sp>
      <p:sp>
        <p:nvSpPr>
          <p:cNvPr id="8" name="Text Placeholder 34">
            <a:extLst>
              <a:ext uri="{FF2B5EF4-FFF2-40B4-BE49-F238E27FC236}">
                <a16:creationId xmlns:a16="http://schemas.microsoft.com/office/drawing/2014/main" id="{6CECB58D-06A3-4546-AEAF-B2C01DEC64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71818" y="920368"/>
            <a:ext cx="4008703" cy="3857578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None/>
              <a:tabLst/>
              <a:defRPr sz="1100" b="0" i="0">
                <a:solidFill>
                  <a:srgbClr val="272727"/>
                </a:solidFill>
                <a:latin typeface="IBM Plex Sans" panose="020B0503050000000000" pitchFamily="34" charset="77"/>
              </a:defRPr>
            </a:lvl1pPr>
            <a:lvl2pPr>
              <a:buClr>
                <a:srgbClr val="0A5DDB"/>
              </a:buClr>
              <a:buSzPct val="120000"/>
              <a:defRPr sz="1100" b="0" i="0" baseline="0">
                <a:latin typeface="IBM Plex Sans" panose="020B0503050000000000" pitchFamily="34" charset="77"/>
              </a:defRPr>
            </a:lvl2pPr>
            <a:lvl3pPr>
              <a:buClr>
                <a:srgbClr val="0A5DDB"/>
              </a:buClr>
              <a:buSzPct val="120000"/>
              <a:defRPr sz="1100">
                <a:latin typeface="IBM Plex Sans" panose="020B0503050203000203" pitchFamily="34" charset="0"/>
              </a:defRPr>
            </a:lvl3pPr>
            <a:lvl4pPr>
              <a:buClr>
                <a:srgbClr val="0A5DDB"/>
              </a:buClr>
              <a:buSzPct val="120000"/>
              <a:defRPr sz="1100">
                <a:latin typeface="IBM Plex Sans" panose="020B0503050203000203" pitchFamily="34" charset="0"/>
              </a:defRPr>
            </a:lvl4pPr>
            <a:lvl5pPr marL="1371600" indent="0">
              <a:buClr>
                <a:srgbClr val="0A5DDB"/>
              </a:buClr>
              <a:buSzPct val="120000"/>
              <a:buNone/>
              <a:defRPr sz="1200">
                <a:latin typeface="IBM Plex Sans" panose="020B0503050203000203" pitchFamily="34" charset="0"/>
              </a:defRPr>
            </a:lvl5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a group of paragraphs.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83DFF7A0-3847-0E41-82F1-782264842B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277071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-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97941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Global Elite: Krauss@us.ibm.com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550601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A-Title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E864192-32A4-9745-BE2A-48A649E71A31}"/>
              </a:ext>
            </a:extLst>
          </p:cNvPr>
          <p:cNvSpPr/>
          <p:nvPr userDrawn="1"/>
        </p:nvSpPr>
        <p:spPr>
          <a:xfrm>
            <a:off x="0" y="-5147"/>
            <a:ext cx="2880000" cy="51568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 Placeholder 34">
            <a:extLst>
              <a:ext uri="{FF2B5EF4-FFF2-40B4-BE49-F238E27FC236}">
                <a16:creationId xmlns:a16="http://schemas.microsoft.com/office/drawing/2014/main" id="{38CAAF3A-17E6-A945-90CB-CBDA92BA9D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40640" y="318657"/>
            <a:ext cx="5682084" cy="4459289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None/>
              <a:tabLst/>
              <a:defRPr sz="1100" b="1" i="0">
                <a:solidFill>
                  <a:srgbClr val="0A5DDB"/>
                </a:solidFill>
                <a:latin typeface="IBM Plex Sans" panose="020B0503050000000000" pitchFamily="34" charset="77"/>
              </a:defRPr>
            </a:lvl1pPr>
            <a:lvl2pPr>
              <a:buClr>
                <a:srgbClr val="0A5DDB"/>
              </a:buClr>
              <a:buSzPct val="120000"/>
              <a:defRPr sz="1100" b="0" i="0" baseline="0">
                <a:latin typeface="IBM Plex Sans" panose="020B0503050000000000" pitchFamily="34" charset="77"/>
              </a:defRPr>
            </a:lvl2pPr>
            <a:lvl3pPr>
              <a:buClr>
                <a:srgbClr val="0A5DDB"/>
              </a:buClr>
              <a:buSzPct val="120000"/>
              <a:defRPr sz="1100">
                <a:latin typeface="IBM Plex Sans" panose="020B0503050203000203" pitchFamily="34" charset="0"/>
              </a:defRPr>
            </a:lvl3pPr>
            <a:lvl4pPr>
              <a:buClr>
                <a:srgbClr val="0A5DDB"/>
              </a:buClr>
              <a:buSzPct val="120000"/>
              <a:defRPr sz="1100">
                <a:latin typeface="IBM Plex Sans" panose="020B0503050203000203" pitchFamily="34" charset="0"/>
              </a:defRPr>
            </a:lvl4pPr>
            <a:lvl5pPr marL="1371600" indent="0">
              <a:buClr>
                <a:srgbClr val="0A5DDB"/>
              </a:buClr>
              <a:buSzPct val="120000"/>
              <a:buNone/>
              <a:defRPr sz="120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Group Title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tabLst/>
              <a:defRPr/>
            </a:pPr>
            <a:r>
              <a:rPr lang="en-US" dirty="0"/>
              <a:t>Bulleted List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tabLst/>
              <a:defRPr/>
            </a:pPr>
            <a:r>
              <a:rPr lang="en-US" dirty="0"/>
              <a:t>Bulleted List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tabLst/>
              <a:defRPr/>
            </a:pPr>
            <a:r>
              <a:rPr lang="en-US" dirty="0"/>
              <a:t>Bulleted List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tabLst/>
              <a:defRPr/>
            </a:pPr>
            <a:r>
              <a:rPr lang="en-US" dirty="0"/>
              <a:t>Bulleted List</a:t>
            </a:r>
          </a:p>
          <a:p>
            <a:pPr lvl="0"/>
            <a:endParaRPr lang="en-US" dirty="0"/>
          </a:p>
        </p:txBody>
      </p:sp>
      <p:sp>
        <p:nvSpPr>
          <p:cNvPr id="14" name="Shape 19">
            <a:extLst>
              <a:ext uri="{FF2B5EF4-FFF2-40B4-BE49-F238E27FC236}">
                <a16:creationId xmlns:a16="http://schemas.microsoft.com/office/drawing/2014/main" id="{A2E7AABA-4E84-334C-AD6A-421DCA0038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1580" y="318657"/>
            <a:ext cx="2336290" cy="46166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Tx/>
              <a:buNone/>
              <a:defRPr sz="2400" b="1" i="0" baseline="0">
                <a:solidFill>
                  <a:schemeClr val="bg1"/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  <a:sym typeface="HelvNeue Medium for IBM"/>
              </a:defRPr>
            </a:lvl1pPr>
          </a:lstStyle>
          <a:p>
            <a:r>
              <a:rPr lang="en-US" dirty="0"/>
              <a:t>Add a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B4EC983-8225-1141-9470-D2CBA909C2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580" y="920368"/>
            <a:ext cx="2336289" cy="6001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>
                <a:solidFill>
                  <a:schemeClr val="bg1"/>
                </a:solidFill>
                <a:latin typeface="IBM Plex Sans" panose="020B0503050000000000" pitchFamily="34" charset="77"/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Click to edit text. Give your audience a bit more context by adding some copy here, optional.</a:t>
            </a:r>
          </a:p>
        </p:txBody>
      </p:sp>
    </p:spTree>
    <p:extLst>
      <p:ext uri="{BB962C8B-B14F-4D97-AF65-F5344CB8AC3E}">
        <p14:creationId xmlns:p14="http://schemas.microsoft.com/office/powerpoint/2010/main" val="1220255056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A-Title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34">
            <a:extLst>
              <a:ext uri="{FF2B5EF4-FFF2-40B4-BE49-F238E27FC236}">
                <a16:creationId xmlns:a16="http://schemas.microsoft.com/office/drawing/2014/main" id="{38CAAF3A-17E6-A945-90CB-CBDA92BA9D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40640" y="318657"/>
            <a:ext cx="5682084" cy="4459289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Char char="•"/>
              <a:tabLst/>
              <a:defRPr sz="1100" b="0" i="0">
                <a:solidFill>
                  <a:srgbClr val="272727"/>
                </a:solidFill>
                <a:latin typeface="IBM Plex Sans" panose="020B0503050000000000" pitchFamily="34" charset="77"/>
              </a:defRPr>
            </a:lvl1pPr>
            <a:lvl2pPr>
              <a:buClr>
                <a:srgbClr val="0A5DDB"/>
              </a:buClr>
              <a:buSzPct val="120000"/>
              <a:defRPr sz="1100" b="0" i="0" baseline="0">
                <a:latin typeface="IBM Plex Sans" panose="020B0503050000000000" pitchFamily="34" charset="77"/>
              </a:defRPr>
            </a:lvl2pPr>
            <a:lvl3pPr>
              <a:buClr>
                <a:srgbClr val="0A5DDB"/>
              </a:buClr>
              <a:buSzPct val="120000"/>
              <a:defRPr sz="1200">
                <a:latin typeface="IBM Plex Sans" panose="020B0503050203000203" pitchFamily="34" charset="0"/>
              </a:defRPr>
            </a:lvl3pPr>
            <a:lvl4pPr>
              <a:buClr>
                <a:srgbClr val="0A5DDB"/>
              </a:buClr>
              <a:buSzPct val="120000"/>
              <a:defRPr sz="1200">
                <a:latin typeface="IBM Plex Sans" panose="020B0503050203000203" pitchFamily="34" charset="0"/>
              </a:defRPr>
            </a:lvl4pPr>
            <a:lvl5pPr marL="1371600" indent="0">
              <a:buClr>
                <a:srgbClr val="0A5DDB"/>
              </a:buClr>
              <a:buSzPct val="120000"/>
              <a:buNone/>
              <a:defRPr sz="120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Bulleted List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EE6043-EFBF-9D4C-9B77-61F7CA7F0973}"/>
              </a:ext>
            </a:extLst>
          </p:cNvPr>
          <p:cNvSpPr/>
          <p:nvPr userDrawn="1"/>
        </p:nvSpPr>
        <p:spPr>
          <a:xfrm>
            <a:off x="0" y="10274"/>
            <a:ext cx="2880000" cy="513322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hape 19">
            <a:extLst>
              <a:ext uri="{FF2B5EF4-FFF2-40B4-BE49-F238E27FC236}">
                <a16:creationId xmlns:a16="http://schemas.microsoft.com/office/drawing/2014/main" id="{FAFFD335-B759-4144-A607-933FA2C837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1580" y="318657"/>
            <a:ext cx="2336290" cy="46166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Tx/>
              <a:buNone/>
              <a:defRPr sz="2400" b="1" i="0" baseline="0">
                <a:solidFill>
                  <a:schemeClr val="bg1"/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  <a:sym typeface="HelvNeue Medium for IBM"/>
              </a:defRPr>
            </a:lvl1pPr>
          </a:lstStyle>
          <a:p>
            <a:r>
              <a:rPr lang="en-US" dirty="0"/>
              <a:t>Add a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91BB1C1-EDB0-5A4B-AC65-1A03E18E1E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580" y="920368"/>
            <a:ext cx="2336289" cy="6001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>
                <a:solidFill>
                  <a:schemeClr val="bg1"/>
                </a:solidFill>
                <a:latin typeface="IBM Plex Sans" panose="020B0503050000000000" pitchFamily="34" charset="77"/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Click to edit text. Give your audience a bit more context by adding some copy here, optional.</a:t>
            </a:r>
          </a:p>
        </p:txBody>
      </p:sp>
    </p:spTree>
    <p:extLst>
      <p:ext uri="{BB962C8B-B14F-4D97-AF65-F5344CB8AC3E}">
        <p14:creationId xmlns:p14="http://schemas.microsoft.com/office/powerpoint/2010/main" val="357758515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A-Title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34">
            <a:extLst>
              <a:ext uri="{FF2B5EF4-FFF2-40B4-BE49-F238E27FC236}">
                <a16:creationId xmlns:a16="http://schemas.microsoft.com/office/drawing/2014/main" id="{38CAAF3A-17E6-A945-90CB-CBDA92BA9D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40640" y="318657"/>
            <a:ext cx="5682084" cy="4459289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None/>
              <a:tabLst/>
              <a:defRPr sz="1100" b="0" i="0">
                <a:solidFill>
                  <a:srgbClr val="272727"/>
                </a:solidFill>
                <a:latin typeface="IBM Plex Sans" panose="020B0503050000000000" pitchFamily="34" charset="77"/>
              </a:defRPr>
            </a:lvl1pPr>
            <a:lvl2pPr>
              <a:buClr>
                <a:srgbClr val="0A5DDB"/>
              </a:buClr>
              <a:buSzPct val="120000"/>
              <a:defRPr sz="1100" b="0" i="0" baseline="0">
                <a:latin typeface="IBM Plex Sans" panose="020B0503050000000000" pitchFamily="34" charset="77"/>
              </a:defRPr>
            </a:lvl2pPr>
            <a:lvl3pPr>
              <a:buClr>
                <a:srgbClr val="0A5DDB"/>
              </a:buClr>
              <a:buSzPct val="120000"/>
              <a:defRPr sz="1100">
                <a:latin typeface="IBM Plex Sans" panose="020B0503050203000203" pitchFamily="34" charset="0"/>
              </a:defRPr>
            </a:lvl3pPr>
            <a:lvl4pPr>
              <a:buClr>
                <a:srgbClr val="0A5DDB"/>
              </a:buClr>
              <a:buSzPct val="120000"/>
              <a:defRPr sz="1100">
                <a:latin typeface="IBM Plex Sans" panose="020B0503050203000203" pitchFamily="34" charset="0"/>
              </a:defRPr>
            </a:lvl4pPr>
            <a:lvl5pPr marL="1371600" indent="0">
              <a:buClr>
                <a:srgbClr val="0A5DDB"/>
              </a:buClr>
              <a:buSzPct val="120000"/>
              <a:buNone/>
              <a:defRPr sz="1200">
                <a:latin typeface="IBM Plex Sans" panose="020B0503050203000203" pitchFamily="34" charset="0"/>
              </a:defRPr>
            </a:lvl5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a group of paragraphs.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48C12E-6F6C-9948-9ACF-1A3F223DDB03}"/>
              </a:ext>
            </a:extLst>
          </p:cNvPr>
          <p:cNvSpPr/>
          <p:nvPr userDrawn="1"/>
        </p:nvSpPr>
        <p:spPr>
          <a:xfrm>
            <a:off x="0" y="10274"/>
            <a:ext cx="2880000" cy="513322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hape 19">
            <a:extLst>
              <a:ext uri="{FF2B5EF4-FFF2-40B4-BE49-F238E27FC236}">
                <a16:creationId xmlns:a16="http://schemas.microsoft.com/office/drawing/2014/main" id="{E2842CB0-ABEC-3846-81A7-96C3B8E13E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1580" y="318657"/>
            <a:ext cx="2336290" cy="46166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Tx/>
              <a:buNone/>
              <a:defRPr sz="2400" b="1" i="0" baseline="0">
                <a:solidFill>
                  <a:schemeClr val="bg1"/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  <a:sym typeface="HelvNeue Medium for IBM"/>
              </a:defRPr>
            </a:lvl1pPr>
          </a:lstStyle>
          <a:p>
            <a:r>
              <a:rPr lang="en-US" dirty="0"/>
              <a:t>Add a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A0434B2-7102-1540-B7CB-2CD54FDE78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580" y="920368"/>
            <a:ext cx="2336289" cy="6001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>
                <a:solidFill>
                  <a:schemeClr val="bg1"/>
                </a:solidFill>
                <a:latin typeface="IBM Plex Sans" panose="020B0503050000000000" pitchFamily="34" charset="77"/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Click to edit text. Give your audience a bit more context by adding some copy here, optional.</a:t>
            </a:r>
          </a:p>
        </p:txBody>
      </p:sp>
    </p:spTree>
    <p:extLst>
      <p:ext uri="{BB962C8B-B14F-4D97-AF65-F5344CB8AC3E}">
        <p14:creationId xmlns:p14="http://schemas.microsoft.com/office/powerpoint/2010/main" val="2555297845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A-Title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9264B03B-A002-9C44-8C1D-280C0AF025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39639" y="324279"/>
            <a:ext cx="5683085" cy="4453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58EAA9-AEE1-0C44-AFD5-B265B1C66932}"/>
              </a:ext>
            </a:extLst>
          </p:cNvPr>
          <p:cNvSpPr/>
          <p:nvPr userDrawn="1"/>
        </p:nvSpPr>
        <p:spPr>
          <a:xfrm>
            <a:off x="0" y="10274"/>
            <a:ext cx="2880000" cy="513322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hape 19">
            <a:extLst>
              <a:ext uri="{FF2B5EF4-FFF2-40B4-BE49-F238E27FC236}">
                <a16:creationId xmlns:a16="http://schemas.microsoft.com/office/drawing/2014/main" id="{5ABF975D-FE40-3240-86E5-3F390D24FD3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1580" y="318657"/>
            <a:ext cx="2336290" cy="46166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Tx/>
              <a:buNone/>
              <a:defRPr sz="2400" b="1" i="0" baseline="0">
                <a:solidFill>
                  <a:schemeClr val="bg1"/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  <a:sym typeface="HelvNeue Medium for IBM"/>
              </a:defRPr>
            </a:lvl1pPr>
          </a:lstStyle>
          <a:p>
            <a:r>
              <a:rPr lang="en-US" dirty="0"/>
              <a:t>Add a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9FA1351-D083-A148-9B1E-878FB08642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580" y="920368"/>
            <a:ext cx="2336289" cy="6001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>
                <a:solidFill>
                  <a:schemeClr val="bg1"/>
                </a:solidFill>
                <a:latin typeface="IBM Plex Sans" panose="020B0503050000000000" pitchFamily="34" charset="77"/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Click to edit text. Give your audience a bit more context by adding some copy here, optional.</a:t>
            </a:r>
          </a:p>
        </p:txBody>
      </p:sp>
    </p:spTree>
    <p:extLst>
      <p:ext uri="{BB962C8B-B14F-4D97-AF65-F5344CB8AC3E}">
        <p14:creationId xmlns:p14="http://schemas.microsoft.com/office/powerpoint/2010/main" val="516812232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A-Title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4">
            <a:extLst>
              <a:ext uri="{FF2B5EF4-FFF2-40B4-BE49-F238E27FC236}">
                <a16:creationId xmlns:a16="http://schemas.microsoft.com/office/drawing/2014/main" id="{88E4D968-1656-9741-A079-B91E11D92B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40640" y="318657"/>
            <a:ext cx="2741176" cy="4459289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None/>
              <a:tabLst/>
              <a:defRPr sz="1100" b="1" i="0">
                <a:solidFill>
                  <a:srgbClr val="0A5DDB"/>
                </a:solidFill>
                <a:latin typeface="IBM Plex Sans" panose="020B0503050000000000" pitchFamily="34" charset="77"/>
              </a:defRPr>
            </a:lvl1pPr>
            <a:lvl2pPr>
              <a:buClr>
                <a:srgbClr val="0A5DDB"/>
              </a:buClr>
              <a:buSzPct val="120000"/>
              <a:defRPr sz="1100" b="0" i="0" baseline="0">
                <a:latin typeface="IBM Plex Sans" panose="020B0503050000000000" pitchFamily="34" charset="77"/>
              </a:defRPr>
            </a:lvl2pPr>
            <a:lvl3pPr>
              <a:buClr>
                <a:srgbClr val="0A5DDB"/>
              </a:buClr>
              <a:buSzPct val="120000"/>
              <a:defRPr sz="1100">
                <a:latin typeface="IBM Plex Sans" panose="020B0503050203000203" pitchFamily="34" charset="0"/>
              </a:defRPr>
            </a:lvl3pPr>
            <a:lvl4pPr>
              <a:buClr>
                <a:srgbClr val="0A5DDB"/>
              </a:buClr>
              <a:buSzPct val="120000"/>
              <a:defRPr sz="1100">
                <a:latin typeface="IBM Plex Sans" panose="020B0503050203000203" pitchFamily="34" charset="0"/>
              </a:defRPr>
            </a:lvl4pPr>
            <a:lvl5pPr marL="1371600" indent="0">
              <a:buClr>
                <a:srgbClr val="0A5DDB"/>
              </a:buClr>
              <a:buSzPct val="120000"/>
              <a:buNone/>
              <a:defRPr sz="120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Group Title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tabLst/>
              <a:defRPr/>
            </a:pPr>
            <a:r>
              <a:rPr lang="en-US" dirty="0"/>
              <a:t>Bulleted List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tabLst/>
              <a:defRPr/>
            </a:pPr>
            <a:r>
              <a:rPr lang="en-US" dirty="0"/>
              <a:t>Bulleted List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tabLst/>
              <a:defRPr/>
            </a:pPr>
            <a:r>
              <a:rPr lang="en-US" dirty="0"/>
              <a:t>Bulleted List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tabLst/>
              <a:defRPr/>
            </a:pPr>
            <a:r>
              <a:rPr lang="en-US" dirty="0"/>
              <a:t>Bulleted List</a:t>
            </a:r>
          </a:p>
          <a:p>
            <a:pPr lvl="0"/>
            <a:endParaRPr lang="en-US" dirty="0"/>
          </a:p>
        </p:txBody>
      </p:sp>
      <p:sp>
        <p:nvSpPr>
          <p:cNvPr id="27" name="Text Placeholder 34">
            <a:extLst>
              <a:ext uri="{FF2B5EF4-FFF2-40B4-BE49-F238E27FC236}">
                <a16:creationId xmlns:a16="http://schemas.microsoft.com/office/drawing/2014/main" id="{152CC4E3-19CA-0545-87EF-883CE5228F9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81546" y="318657"/>
            <a:ext cx="2741177" cy="4459289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None/>
              <a:tabLst/>
              <a:defRPr sz="1100" b="1" i="0">
                <a:solidFill>
                  <a:srgbClr val="0A5DDB"/>
                </a:solidFill>
                <a:latin typeface="IBM Plex Sans" panose="020B0503050000000000" pitchFamily="34" charset="77"/>
              </a:defRPr>
            </a:lvl1pPr>
            <a:lvl2pPr>
              <a:buClr>
                <a:srgbClr val="0A5DDB"/>
              </a:buClr>
              <a:buSzPct val="120000"/>
              <a:defRPr sz="1100" b="0" i="0" baseline="0">
                <a:latin typeface="IBM Plex Sans" panose="020B0503050000000000" pitchFamily="34" charset="77"/>
              </a:defRPr>
            </a:lvl2pPr>
            <a:lvl3pPr>
              <a:buClr>
                <a:srgbClr val="0A5DDB"/>
              </a:buClr>
              <a:buSzPct val="120000"/>
              <a:defRPr sz="1100">
                <a:latin typeface="IBM Plex Sans" panose="020B0503050203000203" pitchFamily="34" charset="0"/>
              </a:defRPr>
            </a:lvl3pPr>
            <a:lvl4pPr>
              <a:buClr>
                <a:srgbClr val="0A5DDB"/>
              </a:buClr>
              <a:buSzPct val="120000"/>
              <a:defRPr sz="1100">
                <a:latin typeface="IBM Plex Sans" panose="020B0503050203000203" pitchFamily="34" charset="0"/>
              </a:defRPr>
            </a:lvl4pPr>
            <a:lvl5pPr marL="1371600" indent="0">
              <a:buClr>
                <a:srgbClr val="0A5DDB"/>
              </a:buClr>
              <a:buSzPct val="120000"/>
              <a:buNone/>
              <a:defRPr sz="120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Group Title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tabLst/>
              <a:defRPr/>
            </a:pPr>
            <a:r>
              <a:rPr lang="en-US" dirty="0"/>
              <a:t>Bulleted List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tabLst/>
              <a:defRPr/>
            </a:pPr>
            <a:r>
              <a:rPr lang="en-US" dirty="0"/>
              <a:t>Bulleted List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tabLst/>
              <a:defRPr/>
            </a:pPr>
            <a:r>
              <a:rPr lang="en-US" dirty="0"/>
              <a:t>Bulleted List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tabLst/>
              <a:defRPr/>
            </a:pPr>
            <a:r>
              <a:rPr lang="en-US" dirty="0"/>
              <a:t>Bulleted List</a:t>
            </a:r>
          </a:p>
          <a:p>
            <a:pPr lvl="0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B42583-D36F-8A47-BED9-838D37EEC0C0}"/>
              </a:ext>
            </a:extLst>
          </p:cNvPr>
          <p:cNvSpPr/>
          <p:nvPr userDrawn="1"/>
        </p:nvSpPr>
        <p:spPr>
          <a:xfrm>
            <a:off x="0" y="10274"/>
            <a:ext cx="2880000" cy="513322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hape 19">
            <a:extLst>
              <a:ext uri="{FF2B5EF4-FFF2-40B4-BE49-F238E27FC236}">
                <a16:creationId xmlns:a16="http://schemas.microsoft.com/office/drawing/2014/main" id="{678F1D4C-BD30-6642-B4E7-F2C276F751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1580" y="318657"/>
            <a:ext cx="2336290" cy="46166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Tx/>
              <a:buNone/>
              <a:defRPr sz="2400" b="1" i="0" baseline="0">
                <a:solidFill>
                  <a:schemeClr val="bg1"/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  <a:sym typeface="HelvNeue Medium for IBM"/>
              </a:defRPr>
            </a:lvl1pPr>
          </a:lstStyle>
          <a:p>
            <a:r>
              <a:rPr lang="en-US" dirty="0"/>
              <a:t>Add a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6600F0D-A35A-524E-8610-8F7839D1FD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580" y="920368"/>
            <a:ext cx="2336289" cy="6001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>
                <a:solidFill>
                  <a:schemeClr val="bg1"/>
                </a:solidFill>
                <a:latin typeface="IBM Plex Sans" panose="020B0503050000000000" pitchFamily="34" charset="77"/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Click to edit text. Give your audience a bit more context by adding some copy here, optional.</a:t>
            </a:r>
          </a:p>
        </p:txBody>
      </p:sp>
    </p:spTree>
    <p:extLst>
      <p:ext uri="{BB962C8B-B14F-4D97-AF65-F5344CB8AC3E}">
        <p14:creationId xmlns:p14="http://schemas.microsoft.com/office/powerpoint/2010/main" val="2693691620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A-Title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4">
            <a:extLst>
              <a:ext uri="{FF2B5EF4-FFF2-40B4-BE49-F238E27FC236}">
                <a16:creationId xmlns:a16="http://schemas.microsoft.com/office/drawing/2014/main" id="{40283F21-EA9D-4448-AF00-FD1F2E8BA2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40640" y="318657"/>
            <a:ext cx="2741176" cy="4459289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Char char="•"/>
              <a:tabLst/>
              <a:defRPr sz="1100" b="0" i="0">
                <a:solidFill>
                  <a:srgbClr val="272727"/>
                </a:solidFill>
                <a:latin typeface="IBM Plex Sans" panose="020B0503050000000000" pitchFamily="34" charset="77"/>
              </a:defRPr>
            </a:lvl1pPr>
            <a:lvl2pPr>
              <a:buClr>
                <a:srgbClr val="0A5DDB"/>
              </a:buClr>
              <a:buSzPct val="120000"/>
              <a:defRPr sz="1100" b="0" i="0" baseline="0">
                <a:latin typeface="IBM Plex Sans" panose="020B0503050000000000" pitchFamily="34" charset="77"/>
              </a:defRPr>
            </a:lvl2pPr>
            <a:lvl3pPr>
              <a:buClr>
                <a:srgbClr val="0A5DDB"/>
              </a:buClr>
              <a:buSzPct val="120000"/>
              <a:defRPr sz="1200">
                <a:latin typeface="IBM Plex Sans" panose="020B0503050203000203" pitchFamily="34" charset="0"/>
              </a:defRPr>
            </a:lvl3pPr>
            <a:lvl4pPr>
              <a:buClr>
                <a:srgbClr val="0A5DDB"/>
              </a:buClr>
              <a:buSzPct val="120000"/>
              <a:defRPr sz="1200">
                <a:latin typeface="IBM Plex Sans" panose="020B0503050203000203" pitchFamily="34" charset="0"/>
              </a:defRPr>
            </a:lvl4pPr>
            <a:lvl5pPr marL="1371600" indent="0">
              <a:buClr>
                <a:srgbClr val="0A5DDB"/>
              </a:buClr>
              <a:buSzPct val="120000"/>
              <a:buNone/>
              <a:defRPr sz="120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Bulleted List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8" name="Text Placeholder 34">
            <a:extLst>
              <a:ext uri="{FF2B5EF4-FFF2-40B4-BE49-F238E27FC236}">
                <a16:creationId xmlns:a16="http://schemas.microsoft.com/office/drawing/2014/main" id="{2AD3CF02-E49C-6F4A-B6B8-1107C46ABF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81546" y="318656"/>
            <a:ext cx="2741177" cy="4459289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Char char="•"/>
              <a:tabLst/>
              <a:defRPr sz="1100" b="0" i="0">
                <a:solidFill>
                  <a:srgbClr val="272727"/>
                </a:solidFill>
                <a:latin typeface="IBM Plex Sans" panose="020B0503050000000000" pitchFamily="34" charset="77"/>
              </a:defRPr>
            </a:lvl1pPr>
            <a:lvl2pPr>
              <a:buClr>
                <a:srgbClr val="0A5DDB"/>
              </a:buClr>
              <a:buSzPct val="120000"/>
              <a:defRPr sz="1100" b="0" i="0" baseline="0">
                <a:latin typeface="IBM Plex Sans" panose="020B0503050000000000" pitchFamily="34" charset="77"/>
              </a:defRPr>
            </a:lvl2pPr>
            <a:lvl3pPr>
              <a:buClr>
                <a:srgbClr val="0A5DDB"/>
              </a:buClr>
              <a:buSzPct val="120000"/>
              <a:defRPr sz="1200">
                <a:latin typeface="IBM Plex Sans" panose="020B0503050203000203" pitchFamily="34" charset="0"/>
              </a:defRPr>
            </a:lvl3pPr>
            <a:lvl4pPr>
              <a:buClr>
                <a:srgbClr val="0A5DDB"/>
              </a:buClr>
              <a:buSzPct val="120000"/>
              <a:defRPr sz="1200">
                <a:latin typeface="IBM Plex Sans" panose="020B0503050203000203" pitchFamily="34" charset="0"/>
              </a:defRPr>
            </a:lvl4pPr>
            <a:lvl5pPr marL="1371600" indent="0">
              <a:buClr>
                <a:srgbClr val="0A5DDB"/>
              </a:buClr>
              <a:buSzPct val="120000"/>
              <a:buNone/>
              <a:defRPr sz="120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Bulleted List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AF52F5-4D43-2145-B77E-8C7641661B15}"/>
              </a:ext>
            </a:extLst>
          </p:cNvPr>
          <p:cNvSpPr/>
          <p:nvPr userDrawn="1"/>
        </p:nvSpPr>
        <p:spPr>
          <a:xfrm>
            <a:off x="0" y="10274"/>
            <a:ext cx="2880000" cy="513322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hape 19">
            <a:extLst>
              <a:ext uri="{FF2B5EF4-FFF2-40B4-BE49-F238E27FC236}">
                <a16:creationId xmlns:a16="http://schemas.microsoft.com/office/drawing/2014/main" id="{2DF9CECC-FBEE-334F-A108-5DD1A55E5D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1580" y="318657"/>
            <a:ext cx="2336290" cy="46166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Tx/>
              <a:buNone/>
              <a:defRPr sz="2400" b="1" i="0" baseline="0">
                <a:solidFill>
                  <a:schemeClr val="bg1"/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  <a:sym typeface="HelvNeue Medium for IBM"/>
              </a:defRPr>
            </a:lvl1pPr>
          </a:lstStyle>
          <a:p>
            <a:r>
              <a:rPr lang="en-US" dirty="0"/>
              <a:t>Add a 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871914F-497D-504A-AB63-65A6E034B0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580" y="920368"/>
            <a:ext cx="2336289" cy="6001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>
                <a:solidFill>
                  <a:schemeClr val="bg1"/>
                </a:solidFill>
                <a:latin typeface="IBM Plex Sans" panose="020B0503050000000000" pitchFamily="34" charset="77"/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Click to edit text. Give your audience a bit more context by adding some copy here, optional.</a:t>
            </a:r>
          </a:p>
        </p:txBody>
      </p:sp>
    </p:spTree>
    <p:extLst>
      <p:ext uri="{BB962C8B-B14F-4D97-AF65-F5344CB8AC3E}">
        <p14:creationId xmlns:p14="http://schemas.microsoft.com/office/powerpoint/2010/main" val="2525367339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A-Title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4">
            <a:extLst>
              <a:ext uri="{FF2B5EF4-FFF2-40B4-BE49-F238E27FC236}">
                <a16:creationId xmlns:a16="http://schemas.microsoft.com/office/drawing/2014/main" id="{8E0080E2-2CC6-C545-8CAE-75327CAAFC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0639" y="318657"/>
            <a:ext cx="2741177" cy="4459289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None/>
              <a:tabLst/>
              <a:defRPr sz="1100" b="0" i="0">
                <a:solidFill>
                  <a:srgbClr val="272727"/>
                </a:solidFill>
                <a:latin typeface="IBM Plex Sans" panose="020B0503050000000000" pitchFamily="34" charset="77"/>
              </a:defRPr>
            </a:lvl1pPr>
            <a:lvl2pPr>
              <a:buClr>
                <a:srgbClr val="0A5DDB"/>
              </a:buClr>
              <a:buSzPct val="120000"/>
              <a:defRPr sz="1100" b="0" i="0" baseline="0">
                <a:latin typeface="IBM Plex Sans" panose="020B0503050000000000" pitchFamily="34" charset="77"/>
              </a:defRPr>
            </a:lvl2pPr>
            <a:lvl3pPr>
              <a:buClr>
                <a:srgbClr val="0A5DDB"/>
              </a:buClr>
              <a:buSzPct val="120000"/>
              <a:defRPr sz="1100">
                <a:latin typeface="IBM Plex Sans" panose="020B0503050203000203" pitchFamily="34" charset="0"/>
              </a:defRPr>
            </a:lvl3pPr>
            <a:lvl4pPr>
              <a:buClr>
                <a:srgbClr val="0A5DDB"/>
              </a:buClr>
              <a:buSzPct val="120000"/>
              <a:defRPr sz="1100">
                <a:latin typeface="IBM Plex Sans" panose="020B0503050203000203" pitchFamily="34" charset="0"/>
              </a:defRPr>
            </a:lvl4pPr>
            <a:lvl5pPr marL="1371600" indent="0">
              <a:buClr>
                <a:srgbClr val="0A5DDB"/>
              </a:buClr>
              <a:buSzPct val="120000"/>
              <a:buNone/>
              <a:defRPr sz="1200">
                <a:latin typeface="IBM Plex Sans" panose="020B0503050203000203" pitchFamily="34" charset="0"/>
              </a:defRPr>
            </a:lvl5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a group of paragraphs.</a:t>
            </a:r>
          </a:p>
        </p:txBody>
      </p:sp>
      <p:sp>
        <p:nvSpPr>
          <p:cNvPr id="25" name="Text Placeholder 34">
            <a:extLst>
              <a:ext uri="{FF2B5EF4-FFF2-40B4-BE49-F238E27FC236}">
                <a16:creationId xmlns:a16="http://schemas.microsoft.com/office/drawing/2014/main" id="{DC4C2672-021A-6240-8121-40EC9F4D70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81547" y="318656"/>
            <a:ext cx="2741177" cy="4459289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None/>
              <a:tabLst/>
              <a:defRPr sz="1100" b="0" i="0">
                <a:solidFill>
                  <a:srgbClr val="272727"/>
                </a:solidFill>
                <a:latin typeface="IBM Plex Sans" panose="020B0503050000000000" pitchFamily="34" charset="77"/>
              </a:defRPr>
            </a:lvl1pPr>
            <a:lvl2pPr>
              <a:buClr>
                <a:srgbClr val="0A5DDB"/>
              </a:buClr>
              <a:buSzPct val="120000"/>
              <a:defRPr sz="1100" b="0" i="0" baseline="0">
                <a:latin typeface="IBM Plex Sans" panose="020B0503050000000000" pitchFamily="34" charset="77"/>
              </a:defRPr>
            </a:lvl2pPr>
            <a:lvl3pPr>
              <a:buClr>
                <a:srgbClr val="0A5DDB"/>
              </a:buClr>
              <a:buSzPct val="120000"/>
              <a:defRPr sz="1100">
                <a:latin typeface="IBM Plex Sans" panose="020B0503050203000203" pitchFamily="34" charset="0"/>
              </a:defRPr>
            </a:lvl3pPr>
            <a:lvl4pPr>
              <a:buClr>
                <a:srgbClr val="0A5DDB"/>
              </a:buClr>
              <a:buSzPct val="120000"/>
              <a:defRPr sz="1100">
                <a:latin typeface="IBM Plex Sans" panose="020B0503050203000203" pitchFamily="34" charset="0"/>
              </a:defRPr>
            </a:lvl4pPr>
            <a:lvl5pPr marL="1371600" indent="0">
              <a:buClr>
                <a:srgbClr val="0A5DDB"/>
              </a:buClr>
              <a:buSzPct val="120000"/>
              <a:buNone/>
              <a:defRPr sz="1200">
                <a:latin typeface="IBM Plex Sans" panose="020B0503050203000203" pitchFamily="34" charset="0"/>
              </a:defRPr>
            </a:lvl5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a group of paragraphs.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F5E459-8FE0-F744-B28E-2DDDE73C4473}"/>
              </a:ext>
            </a:extLst>
          </p:cNvPr>
          <p:cNvSpPr/>
          <p:nvPr userDrawn="1"/>
        </p:nvSpPr>
        <p:spPr>
          <a:xfrm>
            <a:off x="0" y="10274"/>
            <a:ext cx="2880000" cy="513322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hape 19">
            <a:extLst>
              <a:ext uri="{FF2B5EF4-FFF2-40B4-BE49-F238E27FC236}">
                <a16:creationId xmlns:a16="http://schemas.microsoft.com/office/drawing/2014/main" id="{6B36C615-550C-A344-808B-CB41620011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1580" y="318657"/>
            <a:ext cx="2336290" cy="46166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Tx/>
              <a:buNone/>
              <a:defRPr sz="2400" b="1" i="0" baseline="0">
                <a:solidFill>
                  <a:schemeClr val="bg1"/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  <a:sym typeface="HelvNeue Medium for IBM"/>
              </a:defRPr>
            </a:lvl1pPr>
          </a:lstStyle>
          <a:p>
            <a:r>
              <a:rPr lang="en-US" dirty="0"/>
              <a:t>Add a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E065D90-7B30-F341-A430-E2F3415FFA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580" y="920368"/>
            <a:ext cx="2336289" cy="6001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>
                <a:solidFill>
                  <a:schemeClr val="bg1"/>
                </a:solidFill>
                <a:latin typeface="IBM Plex Sans" panose="020B0503050000000000" pitchFamily="34" charset="77"/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Click to edit text. Give your audience a bit more context by adding some copy here, optional.</a:t>
            </a:r>
          </a:p>
        </p:txBody>
      </p:sp>
    </p:spTree>
    <p:extLst>
      <p:ext uri="{BB962C8B-B14F-4D97-AF65-F5344CB8AC3E}">
        <p14:creationId xmlns:p14="http://schemas.microsoft.com/office/powerpoint/2010/main" val="1506633409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A-Title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34A3F869-DAB6-D945-AF45-DD90968F117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39639" y="324279"/>
            <a:ext cx="2742177" cy="4453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3D257A18-7C7D-724F-94DC-2DD63EE7925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1546" y="318656"/>
            <a:ext cx="2741177" cy="4459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FDF0C-49B9-B340-8FF7-282A9F89302B}"/>
              </a:ext>
            </a:extLst>
          </p:cNvPr>
          <p:cNvSpPr/>
          <p:nvPr userDrawn="1"/>
        </p:nvSpPr>
        <p:spPr>
          <a:xfrm>
            <a:off x="0" y="10274"/>
            <a:ext cx="2880000" cy="513322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hape 19">
            <a:extLst>
              <a:ext uri="{FF2B5EF4-FFF2-40B4-BE49-F238E27FC236}">
                <a16:creationId xmlns:a16="http://schemas.microsoft.com/office/drawing/2014/main" id="{09DBAE6D-DDB1-2A4A-B65A-133D35B71BE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1580" y="318657"/>
            <a:ext cx="2336290" cy="46166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Tx/>
              <a:buNone/>
              <a:defRPr sz="2400" b="1" i="0" baseline="0">
                <a:solidFill>
                  <a:schemeClr val="bg1"/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  <a:sym typeface="HelvNeue Medium for IBM"/>
              </a:defRPr>
            </a:lvl1pPr>
          </a:lstStyle>
          <a:p>
            <a:r>
              <a:rPr lang="en-US" dirty="0"/>
              <a:t>Add a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3EEBAFE-EC98-A24D-BC60-60F893F3A2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580" y="920368"/>
            <a:ext cx="2336289" cy="6001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>
                <a:solidFill>
                  <a:schemeClr val="bg1"/>
                </a:solidFill>
                <a:latin typeface="IBM Plex Sans" panose="020B0503050000000000" pitchFamily="34" charset="77"/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Click to edit text. Give your audience a bit more context by adding some copy here, optional.</a:t>
            </a:r>
          </a:p>
        </p:txBody>
      </p:sp>
    </p:spTree>
    <p:extLst>
      <p:ext uri="{BB962C8B-B14F-4D97-AF65-F5344CB8AC3E}">
        <p14:creationId xmlns:p14="http://schemas.microsoft.com/office/powerpoint/2010/main" val="1739187808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Text_Photo_1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83DFF7A0-3847-0E41-82F1-782264842B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880000" y="0"/>
            <a:ext cx="626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EA10B4-8714-D84C-BD15-80825F77E279}"/>
              </a:ext>
            </a:extLst>
          </p:cNvPr>
          <p:cNvSpPr/>
          <p:nvPr userDrawn="1"/>
        </p:nvSpPr>
        <p:spPr>
          <a:xfrm>
            <a:off x="0" y="10274"/>
            <a:ext cx="2880000" cy="513322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hape 19">
            <a:extLst>
              <a:ext uri="{FF2B5EF4-FFF2-40B4-BE49-F238E27FC236}">
                <a16:creationId xmlns:a16="http://schemas.microsoft.com/office/drawing/2014/main" id="{D8D8E2D2-54CF-C741-8C54-AADF928222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1580" y="318657"/>
            <a:ext cx="2336290" cy="46166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Tx/>
              <a:buNone/>
              <a:defRPr sz="2400" b="1" i="0" baseline="0">
                <a:solidFill>
                  <a:schemeClr val="bg1"/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  <a:sym typeface="HelvNeue Medium for IBM"/>
              </a:defRPr>
            </a:lvl1pPr>
          </a:lstStyle>
          <a:p>
            <a:r>
              <a:rPr lang="en-US" dirty="0"/>
              <a:t>Add a 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69469DE-6789-344E-96E2-CBEE5F5099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580" y="920368"/>
            <a:ext cx="2336289" cy="6001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>
                <a:solidFill>
                  <a:schemeClr val="bg1"/>
                </a:solidFill>
                <a:latin typeface="IBM Plex Sans" panose="020B0503050000000000" pitchFamily="34" charset="77"/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Click to edit text. Give your audience a bit more context by adding some copy here, optional.</a:t>
            </a:r>
          </a:p>
        </p:txBody>
      </p:sp>
    </p:spTree>
    <p:extLst>
      <p:ext uri="{BB962C8B-B14F-4D97-AF65-F5344CB8AC3E}">
        <p14:creationId xmlns:p14="http://schemas.microsoft.com/office/powerpoint/2010/main" val="781084366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_Text_Photo_1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83DFF7A0-3847-0E41-82F1-782264842B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26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0342F4-406F-EE4F-9281-97744FAF1290}"/>
              </a:ext>
            </a:extLst>
          </p:cNvPr>
          <p:cNvSpPr/>
          <p:nvPr userDrawn="1"/>
        </p:nvSpPr>
        <p:spPr>
          <a:xfrm>
            <a:off x="6264000" y="10274"/>
            <a:ext cx="2880000" cy="513322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hape 19">
            <a:extLst>
              <a:ext uri="{FF2B5EF4-FFF2-40B4-BE49-F238E27FC236}">
                <a16:creationId xmlns:a16="http://schemas.microsoft.com/office/drawing/2014/main" id="{C793F917-CC79-5641-8CA9-C206D01CC96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55580" y="318657"/>
            <a:ext cx="2336290" cy="46166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Tx/>
              <a:buNone/>
              <a:defRPr sz="2400" b="1" i="0" baseline="0">
                <a:solidFill>
                  <a:schemeClr val="bg1"/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  <a:sym typeface="HelvNeue Medium for IBM"/>
              </a:defRPr>
            </a:lvl1pPr>
          </a:lstStyle>
          <a:p>
            <a:r>
              <a:rPr lang="en-US" dirty="0"/>
              <a:t>Add a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824711E-373A-8C4C-99BA-DAA33CFEDF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55580" y="920368"/>
            <a:ext cx="2336289" cy="6001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>
                <a:solidFill>
                  <a:schemeClr val="bg1"/>
                </a:solidFill>
                <a:latin typeface="IBM Plex Sans" panose="020B0503050000000000" pitchFamily="34" charset="77"/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Click to edit text. Give your audience a bit more context by adding some copy here, optional.</a:t>
            </a:r>
          </a:p>
        </p:txBody>
      </p:sp>
    </p:spTree>
    <p:extLst>
      <p:ext uri="{BB962C8B-B14F-4D97-AF65-F5344CB8AC3E}">
        <p14:creationId xmlns:p14="http://schemas.microsoft.com/office/powerpoint/2010/main" val="38420187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Global Elite: Krauss@us.ibm.com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65620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_Text_Photo_1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E63838C-3B15-824A-BBC2-DB9ECD961FAC}"/>
              </a:ext>
            </a:extLst>
          </p:cNvPr>
          <p:cNvSpPr/>
          <p:nvPr userDrawn="1"/>
        </p:nvSpPr>
        <p:spPr>
          <a:xfrm>
            <a:off x="0" y="0"/>
            <a:ext cx="4572000" cy="513322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83DFF7A0-3847-0E41-82F1-782264842B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34">
            <a:extLst>
              <a:ext uri="{FF2B5EF4-FFF2-40B4-BE49-F238E27FC236}">
                <a16:creationId xmlns:a16="http://schemas.microsoft.com/office/drawing/2014/main" id="{2DF68FDF-E5AB-9748-B981-826187E5F9E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7463" y="920368"/>
            <a:ext cx="4012688" cy="3857578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None/>
              <a:tabLst/>
              <a:defRPr sz="1100" b="1" i="0">
                <a:solidFill>
                  <a:srgbClr val="0A84E7"/>
                </a:solidFill>
                <a:latin typeface="IBM Plex Sans" panose="020B0503050000000000" pitchFamily="34" charset="77"/>
              </a:defRPr>
            </a:lvl1pPr>
            <a:lvl2pPr>
              <a:buClr>
                <a:srgbClr val="0A84E7"/>
              </a:buClr>
              <a:buSzPct val="120000"/>
              <a:defRPr sz="1100" b="0" i="0" baseline="0">
                <a:solidFill>
                  <a:schemeClr val="bg1"/>
                </a:solidFill>
                <a:latin typeface="IBM Plex Sans" panose="020B0503050000000000" pitchFamily="34" charset="77"/>
              </a:defRPr>
            </a:lvl2pPr>
            <a:lvl3pPr>
              <a:buClr>
                <a:srgbClr val="0A84E7"/>
              </a:buClr>
              <a:buSzPct val="120000"/>
              <a:defRPr sz="1100">
                <a:solidFill>
                  <a:schemeClr val="bg1"/>
                </a:solidFill>
                <a:latin typeface="IBM Plex Sans" panose="020B0503050203000203" pitchFamily="34" charset="0"/>
              </a:defRPr>
            </a:lvl3pPr>
            <a:lvl4pPr>
              <a:buClr>
                <a:srgbClr val="0A84E7"/>
              </a:buClr>
              <a:buSzPct val="120000"/>
              <a:defRPr sz="1100">
                <a:solidFill>
                  <a:schemeClr val="bg1"/>
                </a:solidFill>
                <a:latin typeface="IBM Plex Sans" panose="020B0503050203000203" pitchFamily="34" charset="0"/>
              </a:defRPr>
            </a:lvl4pPr>
            <a:lvl5pPr marL="1371600" indent="0">
              <a:buClr>
                <a:srgbClr val="0A5DDB"/>
              </a:buClr>
              <a:buSzPct val="120000"/>
              <a:buNone/>
              <a:defRPr sz="120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Group Title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tabLst/>
              <a:defRPr/>
            </a:pPr>
            <a:r>
              <a:rPr lang="en-US" dirty="0"/>
              <a:t>Bulleted List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tabLst/>
              <a:defRPr/>
            </a:pPr>
            <a:r>
              <a:rPr lang="en-US" dirty="0"/>
              <a:t>Bulleted List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tabLst/>
              <a:defRPr/>
            </a:pPr>
            <a:r>
              <a:rPr lang="en-US" dirty="0"/>
              <a:t>Bulleted List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tabLst/>
              <a:defRPr/>
            </a:pPr>
            <a:r>
              <a:rPr lang="en-US" dirty="0"/>
              <a:t>Bulleted List</a:t>
            </a:r>
          </a:p>
          <a:p>
            <a:pPr lvl="0"/>
            <a:endParaRPr lang="en-US" dirty="0"/>
          </a:p>
        </p:txBody>
      </p:sp>
      <p:sp>
        <p:nvSpPr>
          <p:cNvPr id="8" name="Shape 19">
            <a:extLst>
              <a:ext uri="{FF2B5EF4-FFF2-40B4-BE49-F238E27FC236}">
                <a16:creationId xmlns:a16="http://schemas.microsoft.com/office/drawing/2014/main" id="{03B5CD2B-4688-754A-B7D5-8912960603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1581" y="318657"/>
            <a:ext cx="4008702" cy="46166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Tx/>
              <a:buNone/>
              <a:defRPr sz="2400" b="1" i="0" baseline="0">
                <a:solidFill>
                  <a:schemeClr val="bg1"/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  <a:sym typeface="HelvNeue Medium for IBM"/>
              </a:defRPr>
            </a:lvl1pPr>
          </a:lstStyle>
          <a:p>
            <a:r>
              <a:rPr lang="en-US" dirty="0"/>
              <a:t>Add a title</a:t>
            </a:r>
          </a:p>
        </p:txBody>
      </p:sp>
    </p:spTree>
    <p:extLst>
      <p:ext uri="{BB962C8B-B14F-4D97-AF65-F5344CB8AC3E}">
        <p14:creationId xmlns:p14="http://schemas.microsoft.com/office/powerpoint/2010/main" val="4136258770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_Text_Photo_1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3BD115-3F55-5F4C-8E59-9F3944916DD1}"/>
              </a:ext>
            </a:extLst>
          </p:cNvPr>
          <p:cNvSpPr/>
          <p:nvPr userDrawn="1"/>
        </p:nvSpPr>
        <p:spPr>
          <a:xfrm>
            <a:off x="0" y="0"/>
            <a:ext cx="4572000" cy="513322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83DFF7A0-3847-0E41-82F1-782264842B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Shape 19">
            <a:extLst>
              <a:ext uri="{FF2B5EF4-FFF2-40B4-BE49-F238E27FC236}">
                <a16:creationId xmlns:a16="http://schemas.microsoft.com/office/drawing/2014/main" id="{03B5CD2B-4688-754A-B7D5-8912960603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1581" y="318657"/>
            <a:ext cx="4008702" cy="46166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Tx/>
              <a:buNone/>
              <a:defRPr sz="2400" b="1" i="0" baseline="0">
                <a:solidFill>
                  <a:schemeClr val="bg1"/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  <a:sym typeface="HelvNeue Medium for IBM"/>
              </a:defRPr>
            </a:lvl1pPr>
          </a:lstStyle>
          <a:p>
            <a:r>
              <a:rPr lang="en-US" dirty="0"/>
              <a:t>Add a title</a:t>
            </a:r>
          </a:p>
        </p:txBody>
      </p:sp>
      <p:sp>
        <p:nvSpPr>
          <p:cNvPr id="5" name="Text Placeholder 34">
            <a:extLst>
              <a:ext uri="{FF2B5EF4-FFF2-40B4-BE49-F238E27FC236}">
                <a16:creationId xmlns:a16="http://schemas.microsoft.com/office/drawing/2014/main" id="{29B915B6-605C-354A-B258-9174CC7958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7463" y="920368"/>
            <a:ext cx="4012820" cy="3857576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84E7"/>
              </a:buClr>
              <a:buSzPct val="120000"/>
              <a:buFont typeface="Arial" panose="020B0604020202020204" pitchFamily="34" charset="0"/>
              <a:buChar char="•"/>
              <a:tabLst/>
              <a:defRPr sz="1100" b="0" i="0">
                <a:solidFill>
                  <a:schemeClr val="bg1"/>
                </a:solidFill>
                <a:latin typeface="IBM Plex Sans" panose="020B0503050000000000" pitchFamily="34" charset="77"/>
              </a:defRPr>
            </a:lvl1pPr>
            <a:lvl2pPr>
              <a:buClr>
                <a:srgbClr val="0A5DDB"/>
              </a:buClr>
              <a:buSzPct val="120000"/>
              <a:defRPr sz="1100" b="0" i="0" baseline="0">
                <a:latin typeface="IBM Plex Sans" panose="020B0503050000000000" pitchFamily="34" charset="77"/>
              </a:defRPr>
            </a:lvl2pPr>
            <a:lvl3pPr>
              <a:buClr>
                <a:srgbClr val="0A5DDB"/>
              </a:buClr>
              <a:buSzPct val="120000"/>
              <a:defRPr sz="1200">
                <a:latin typeface="IBM Plex Sans" panose="020B0503050203000203" pitchFamily="34" charset="0"/>
              </a:defRPr>
            </a:lvl3pPr>
            <a:lvl4pPr>
              <a:buClr>
                <a:srgbClr val="0A5DDB"/>
              </a:buClr>
              <a:buSzPct val="120000"/>
              <a:defRPr sz="1200">
                <a:latin typeface="IBM Plex Sans" panose="020B0503050203000203" pitchFamily="34" charset="0"/>
              </a:defRPr>
            </a:lvl4pPr>
            <a:lvl5pPr marL="1371600" indent="0">
              <a:buClr>
                <a:srgbClr val="0A5DDB"/>
              </a:buClr>
              <a:buSzPct val="120000"/>
              <a:buNone/>
              <a:defRPr sz="120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Bulleted List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88090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_Text_Photo_1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BBA4575-A8E7-E046-BF88-763B2791935E}"/>
              </a:ext>
            </a:extLst>
          </p:cNvPr>
          <p:cNvSpPr/>
          <p:nvPr userDrawn="1"/>
        </p:nvSpPr>
        <p:spPr>
          <a:xfrm>
            <a:off x="0" y="0"/>
            <a:ext cx="4572000" cy="513322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83DFF7A0-3847-0E41-82F1-782264842B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Shape 19">
            <a:extLst>
              <a:ext uri="{FF2B5EF4-FFF2-40B4-BE49-F238E27FC236}">
                <a16:creationId xmlns:a16="http://schemas.microsoft.com/office/drawing/2014/main" id="{03B5CD2B-4688-754A-B7D5-8912960603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1581" y="318657"/>
            <a:ext cx="4008702" cy="46166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Tx/>
              <a:buNone/>
              <a:defRPr sz="2400" b="1" i="0" baseline="0">
                <a:solidFill>
                  <a:schemeClr val="bg1"/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  <a:sym typeface="HelvNeue Medium for IBM"/>
              </a:defRPr>
            </a:lvl1pPr>
          </a:lstStyle>
          <a:p>
            <a:r>
              <a:rPr lang="en-US" dirty="0"/>
              <a:t>Add a title</a:t>
            </a:r>
          </a:p>
        </p:txBody>
      </p:sp>
      <p:sp>
        <p:nvSpPr>
          <p:cNvPr id="5" name="Text Placeholder 34">
            <a:extLst>
              <a:ext uri="{FF2B5EF4-FFF2-40B4-BE49-F238E27FC236}">
                <a16:creationId xmlns:a16="http://schemas.microsoft.com/office/drawing/2014/main" id="{B7C2ABA6-B9C0-2747-A818-48D726A9A50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1580" y="920368"/>
            <a:ext cx="4008703" cy="3857578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None/>
              <a:tabLst/>
              <a:defRPr sz="1100" b="0" i="0">
                <a:solidFill>
                  <a:schemeClr val="bg1"/>
                </a:solidFill>
                <a:latin typeface="IBM Plex Sans" panose="020B0503050000000000" pitchFamily="34" charset="77"/>
              </a:defRPr>
            </a:lvl1pPr>
            <a:lvl2pPr>
              <a:buClr>
                <a:srgbClr val="0A5DDB"/>
              </a:buClr>
              <a:buSzPct val="120000"/>
              <a:defRPr sz="1100" b="0" i="0" baseline="0">
                <a:latin typeface="IBM Plex Sans" panose="020B0503050000000000" pitchFamily="34" charset="77"/>
              </a:defRPr>
            </a:lvl2pPr>
            <a:lvl3pPr>
              <a:buClr>
                <a:srgbClr val="0A5DDB"/>
              </a:buClr>
              <a:buSzPct val="120000"/>
              <a:defRPr sz="1100">
                <a:latin typeface="IBM Plex Sans" panose="020B0503050203000203" pitchFamily="34" charset="0"/>
              </a:defRPr>
            </a:lvl3pPr>
            <a:lvl4pPr>
              <a:buClr>
                <a:srgbClr val="0A5DDB"/>
              </a:buClr>
              <a:buSzPct val="120000"/>
              <a:defRPr sz="1100">
                <a:latin typeface="IBM Plex Sans" panose="020B0503050203000203" pitchFamily="34" charset="0"/>
              </a:defRPr>
            </a:lvl4pPr>
            <a:lvl5pPr marL="1371600" indent="0">
              <a:buClr>
                <a:srgbClr val="0A5DDB"/>
              </a:buClr>
              <a:buSzPct val="120000"/>
              <a:buNone/>
              <a:defRPr sz="1200">
                <a:latin typeface="IBM Plex Sans" panose="020B0503050203000203" pitchFamily="34" charset="0"/>
              </a:defRPr>
            </a:lvl5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a group of paragraphs.</a:t>
            </a:r>
          </a:p>
        </p:txBody>
      </p:sp>
    </p:spTree>
    <p:extLst>
      <p:ext uri="{BB962C8B-B14F-4D97-AF65-F5344CB8AC3E}">
        <p14:creationId xmlns:p14="http://schemas.microsoft.com/office/powerpoint/2010/main" val="1873380172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Text_Photo_1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38608DC-B60D-D74D-82E9-7DC21EC58D07}"/>
              </a:ext>
            </a:extLst>
          </p:cNvPr>
          <p:cNvSpPr/>
          <p:nvPr userDrawn="1"/>
        </p:nvSpPr>
        <p:spPr>
          <a:xfrm>
            <a:off x="4572000" y="10274"/>
            <a:ext cx="4572000" cy="513322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83DFF7A0-3847-0E41-82F1-782264842B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34">
            <a:extLst>
              <a:ext uri="{FF2B5EF4-FFF2-40B4-BE49-F238E27FC236}">
                <a16:creationId xmlns:a16="http://schemas.microsoft.com/office/drawing/2014/main" id="{2DF68FDF-E5AB-9748-B981-826187E5F9E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67701" y="920368"/>
            <a:ext cx="4012688" cy="3857578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None/>
              <a:tabLst/>
              <a:defRPr sz="1100" b="1" i="0">
                <a:solidFill>
                  <a:srgbClr val="0A84E7"/>
                </a:solidFill>
                <a:latin typeface="IBM Plex Sans" panose="020B0503050000000000" pitchFamily="34" charset="77"/>
              </a:defRPr>
            </a:lvl1pPr>
            <a:lvl2pPr>
              <a:buClr>
                <a:srgbClr val="0A84E7"/>
              </a:buClr>
              <a:buSzPct val="120000"/>
              <a:defRPr sz="1100" b="0" i="0" baseline="0">
                <a:solidFill>
                  <a:schemeClr val="bg1"/>
                </a:solidFill>
                <a:latin typeface="IBM Plex Sans" panose="020B0503050000000000" pitchFamily="34" charset="77"/>
              </a:defRPr>
            </a:lvl2pPr>
            <a:lvl3pPr>
              <a:buClr>
                <a:srgbClr val="0A84E7"/>
              </a:buClr>
              <a:buSzPct val="120000"/>
              <a:defRPr sz="1100">
                <a:solidFill>
                  <a:schemeClr val="bg1"/>
                </a:solidFill>
                <a:latin typeface="IBM Plex Sans" panose="020B0503050203000203" pitchFamily="34" charset="0"/>
              </a:defRPr>
            </a:lvl3pPr>
            <a:lvl4pPr>
              <a:buClr>
                <a:srgbClr val="0A84E7"/>
              </a:buClr>
              <a:buSzPct val="120000"/>
              <a:defRPr sz="1100">
                <a:solidFill>
                  <a:schemeClr val="bg1"/>
                </a:solidFill>
                <a:latin typeface="IBM Plex Sans" panose="020B0503050203000203" pitchFamily="34" charset="0"/>
              </a:defRPr>
            </a:lvl4pPr>
            <a:lvl5pPr marL="1371600" indent="0">
              <a:buClr>
                <a:srgbClr val="0A5DDB"/>
              </a:buClr>
              <a:buSzPct val="120000"/>
              <a:buNone/>
              <a:defRPr sz="120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Group Title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tabLst/>
              <a:defRPr/>
            </a:pPr>
            <a:r>
              <a:rPr lang="en-US" dirty="0"/>
              <a:t>Bulleted List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tabLst/>
              <a:defRPr/>
            </a:pPr>
            <a:r>
              <a:rPr lang="en-US" dirty="0"/>
              <a:t>Bulleted List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tabLst/>
              <a:defRPr/>
            </a:pPr>
            <a:r>
              <a:rPr lang="en-US" dirty="0"/>
              <a:t>Bulleted List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tabLst/>
              <a:defRPr/>
            </a:pPr>
            <a:r>
              <a:rPr lang="en-US" dirty="0"/>
              <a:t>Bulleted List</a:t>
            </a:r>
          </a:p>
          <a:p>
            <a:pPr lvl="0"/>
            <a:endParaRPr lang="en-US" dirty="0"/>
          </a:p>
        </p:txBody>
      </p:sp>
      <p:sp>
        <p:nvSpPr>
          <p:cNvPr id="8" name="Shape 19">
            <a:extLst>
              <a:ext uri="{FF2B5EF4-FFF2-40B4-BE49-F238E27FC236}">
                <a16:creationId xmlns:a16="http://schemas.microsoft.com/office/drawing/2014/main" id="{03B5CD2B-4688-754A-B7D5-8912960603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71819" y="318657"/>
            <a:ext cx="4008702" cy="46166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Tx/>
              <a:buNone/>
              <a:defRPr sz="2400" b="1" i="0" baseline="0">
                <a:solidFill>
                  <a:schemeClr val="bg1"/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  <a:sym typeface="HelvNeue Medium for IBM"/>
              </a:defRPr>
            </a:lvl1pPr>
          </a:lstStyle>
          <a:p>
            <a:r>
              <a:rPr lang="en-US" dirty="0"/>
              <a:t>Add a title</a:t>
            </a:r>
          </a:p>
        </p:txBody>
      </p:sp>
    </p:spTree>
    <p:extLst>
      <p:ext uri="{BB962C8B-B14F-4D97-AF65-F5344CB8AC3E}">
        <p14:creationId xmlns:p14="http://schemas.microsoft.com/office/powerpoint/2010/main" val="1894861141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_Text_Photo_1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DC4E8F6-2C7B-4C4A-B427-5C40EBA4B80E}"/>
              </a:ext>
            </a:extLst>
          </p:cNvPr>
          <p:cNvSpPr/>
          <p:nvPr userDrawn="1"/>
        </p:nvSpPr>
        <p:spPr>
          <a:xfrm>
            <a:off x="4572000" y="0"/>
            <a:ext cx="4572000" cy="513322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hape 19">
            <a:extLst>
              <a:ext uri="{FF2B5EF4-FFF2-40B4-BE49-F238E27FC236}">
                <a16:creationId xmlns:a16="http://schemas.microsoft.com/office/drawing/2014/main" id="{25360391-8E50-CC48-92AA-E361DCD87DF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71819" y="318657"/>
            <a:ext cx="4008702" cy="46166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Tx/>
              <a:buNone/>
              <a:defRPr sz="2400" b="1" i="0" baseline="0">
                <a:solidFill>
                  <a:schemeClr val="bg1"/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  <a:sym typeface="HelvNeue Medium for IBM"/>
              </a:defRPr>
            </a:lvl1pPr>
          </a:lstStyle>
          <a:p>
            <a:r>
              <a:rPr lang="en-US" dirty="0"/>
              <a:t>Add a title</a:t>
            </a:r>
          </a:p>
        </p:txBody>
      </p:sp>
      <p:sp>
        <p:nvSpPr>
          <p:cNvPr id="7" name="Text Placeholder 34">
            <a:extLst>
              <a:ext uri="{FF2B5EF4-FFF2-40B4-BE49-F238E27FC236}">
                <a16:creationId xmlns:a16="http://schemas.microsoft.com/office/drawing/2014/main" id="{0CA20D2F-C14D-FD4E-BE36-784DDFCBED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67701" y="920368"/>
            <a:ext cx="4012820" cy="3857576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84E7"/>
              </a:buClr>
              <a:buSzPct val="120000"/>
              <a:buFont typeface="Arial" panose="020B0604020202020204" pitchFamily="34" charset="0"/>
              <a:buChar char="•"/>
              <a:tabLst/>
              <a:defRPr sz="1100" b="0" i="0">
                <a:solidFill>
                  <a:schemeClr val="bg1"/>
                </a:solidFill>
                <a:latin typeface="IBM Plex Sans" panose="020B0503050000000000" pitchFamily="34" charset="77"/>
              </a:defRPr>
            </a:lvl1pPr>
            <a:lvl2pPr>
              <a:buClr>
                <a:srgbClr val="0A5DDB"/>
              </a:buClr>
              <a:buSzPct val="120000"/>
              <a:defRPr sz="1100" b="0" i="0" baseline="0">
                <a:latin typeface="IBM Plex Sans" panose="020B0503050000000000" pitchFamily="34" charset="77"/>
              </a:defRPr>
            </a:lvl2pPr>
            <a:lvl3pPr>
              <a:buClr>
                <a:srgbClr val="0A5DDB"/>
              </a:buClr>
              <a:buSzPct val="120000"/>
              <a:defRPr sz="1200">
                <a:latin typeface="IBM Plex Sans" panose="020B0503050203000203" pitchFamily="34" charset="0"/>
              </a:defRPr>
            </a:lvl3pPr>
            <a:lvl4pPr>
              <a:buClr>
                <a:srgbClr val="0A5DDB"/>
              </a:buClr>
              <a:buSzPct val="120000"/>
              <a:defRPr sz="1200">
                <a:latin typeface="IBM Plex Sans" panose="020B0503050203000203" pitchFamily="34" charset="0"/>
              </a:defRPr>
            </a:lvl4pPr>
            <a:lvl5pPr marL="1371600" indent="0">
              <a:buClr>
                <a:srgbClr val="0A5DDB"/>
              </a:buClr>
              <a:buSzPct val="120000"/>
              <a:buNone/>
              <a:defRPr sz="120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Bulleted List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83DFF7A0-3847-0E41-82F1-782264842B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299875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_Text_Photo_1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63F133-43C6-854E-AB75-11D758FD49F3}"/>
              </a:ext>
            </a:extLst>
          </p:cNvPr>
          <p:cNvSpPr/>
          <p:nvPr userDrawn="1"/>
        </p:nvSpPr>
        <p:spPr>
          <a:xfrm>
            <a:off x="4572000" y="0"/>
            <a:ext cx="4572000" cy="513322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hape 19">
            <a:extLst>
              <a:ext uri="{FF2B5EF4-FFF2-40B4-BE49-F238E27FC236}">
                <a16:creationId xmlns:a16="http://schemas.microsoft.com/office/drawing/2014/main" id="{BE0E574E-E8DE-C44F-8633-E77DADF5B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71819" y="318657"/>
            <a:ext cx="4008702" cy="46166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Tx/>
              <a:buNone/>
              <a:defRPr sz="2400" b="1" i="0" baseline="0">
                <a:solidFill>
                  <a:schemeClr val="bg1"/>
                </a:solidFill>
                <a:latin typeface="IBM Plex Sans Medium" panose="020B0503050000000000" pitchFamily="34" charset="77"/>
                <a:ea typeface="IBM Plex Sans Medium" panose="020B0503050000000000" pitchFamily="34" charset="77"/>
                <a:cs typeface="IBM Plex Sans Medium" panose="020B0503050000000000" pitchFamily="34" charset="77"/>
                <a:sym typeface="HelvNeue Medium for IBM"/>
              </a:defRPr>
            </a:lvl1pPr>
          </a:lstStyle>
          <a:p>
            <a:r>
              <a:rPr lang="en-US" dirty="0"/>
              <a:t>Add a title</a:t>
            </a:r>
          </a:p>
        </p:txBody>
      </p:sp>
      <p:sp>
        <p:nvSpPr>
          <p:cNvPr id="8" name="Text Placeholder 34">
            <a:extLst>
              <a:ext uri="{FF2B5EF4-FFF2-40B4-BE49-F238E27FC236}">
                <a16:creationId xmlns:a16="http://schemas.microsoft.com/office/drawing/2014/main" id="{6CECB58D-06A3-4546-AEAF-B2C01DEC64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71818" y="920368"/>
            <a:ext cx="4008703" cy="3857578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None/>
              <a:tabLst/>
              <a:defRPr sz="1100" b="0" i="0">
                <a:solidFill>
                  <a:schemeClr val="bg1"/>
                </a:solidFill>
                <a:latin typeface="IBM Plex Sans" panose="020B0503050000000000" pitchFamily="34" charset="77"/>
              </a:defRPr>
            </a:lvl1pPr>
            <a:lvl2pPr>
              <a:buClr>
                <a:srgbClr val="0A5DDB"/>
              </a:buClr>
              <a:buSzPct val="120000"/>
              <a:defRPr sz="1100" b="0" i="0" baseline="0">
                <a:latin typeface="IBM Plex Sans" panose="020B0503050000000000" pitchFamily="34" charset="77"/>
              </a:defRPr>
            </a:lvl2pPr>
            <a:lvl3pPr>
              <a:buClr>
                <a:srgbClr val="0A5DDB"/>
              </a:buClr>
              <a:buSzPct val="120000"/>
              <a:defRPr sz="1100">
                <a:latin typeface="IBM Plex Sans" panose="020B0503050203000203" pitchFamily="34" charset="0"/>
              </a:defRPr>
            </a:lvl3pPr>
            <a:lvl4pPr>
              <a:buClr>
                <a:srgbClr val="0A5DDB"/>
              </a:buClr>
              <a:buSzPct val="120000"/>
              <a:defRPr sz="1100">
                <a:latin typeface="IBM Plex Sans" panose="020B0503050203000203" pitchFamily="34" charset="0"/>
              </a:defRPr>
            </a:lvl4pPr>
            <a:lvl5pPr marL="1371600" indent="0">
              <a:buClr>
                <a:srgbClr val="0A5DDB"/>
              </a:buClr>
              <a:buSzPct val="120000"/>
              <a:buNone/>
              <a:defRPr sz="1200">
                <a:latin typeface="IBM Plex Sans" panose="020B0503050203000203" pitchFamily="34" charset="0"/>
              </a:defRPr>
            </a:lvl5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A5DDB"/>
              </a:buClr>
              <a:buSzPct val="12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a group of paragraphs.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83DFF7A0-3847-0E41-82F1-782264842B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650238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A-Quote"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7006611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defTabSz="309563">
              <a:defRPr/>
            </a:lvl1pPr>
          </a:lstStyle>
          <a:p>
            <a:pPr>
              <a:defRPr/>
            </a:pPr>
            <a:fld id="{62F511F7-8A6E-4BD3-A122-EDC3333A557C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002502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Global Elite: Krauss@us.ibm.com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693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Global Elite: Krauss@us.ibm.com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960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Global Elite: Krauss@us.ibm.com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42464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Global Elite: Krauss@us.ibm.com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1661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Global Elite: Krauss@us.ibm.com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337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Global Elite: Krauss@us.ibm.com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213487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Global Elite: Krauss@us.ibm.com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0569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0941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Global Elite: Krauss@us.ibm.com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2858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Global Elite: Krauss@us.ibm.com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8822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Global Elite: Krauss@us.ibm.com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1300"/>
            <a:ext cx="521589" cy="2114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2" t="30197" r="15583" b="32340"/>
          <a:stretch/>
        </p:blipFill>
        <p:spPr>
          <a:xfrm>
            <a:off x="7410747" y="4604932"/>
            <a:ext cx="1574103" cy="398967"/>
          </a:xfrm>
          <a:prstGeom prst="rect">
            <a:avLst/>
          </a:prstGeom>
        </p:spPr>
      </p:pic>
      <p:pic>
        <p:nvPicPr>
          <p:cNvPr id="7" name="BCK_PEG_[01]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97298" y="1621624"/>
            <a:ext cx="2149404" cy="19002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60350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Global Elite: Krauss@us.ibm.com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257568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Global Elite: Krauss@us.ibm.com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20346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Global Elite: Krauss@us.ibm.com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6315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Global Elite: Krauss@us.ibm.com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93042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Global Elite: Krauss@us.ibm.com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5651543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Global Elite: Krauss@us.ibm.com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3381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Global Elite: Krauss@us.ibm.com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038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Global Elite: Krauss@us.ibm.com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96946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Global Elite: Krauss@us.ibm.com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98220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Global Elite: Krauss@us.ibm.com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989037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Global Elite: Krauss@us.ibm.com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6524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Global Elite: Krauss@us.ibm.com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5247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Global Elite: Krauss@us.ibm.com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91450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Global Elite: Krauss@us.ibm.com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7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35634" y="4826480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Global Elite: Krauss@us.ibm.com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4684542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752557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Global Elite: Krauss@us.ibm.com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71696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Global Elite: Krauss@us.ibm.com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618308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Global Elite: Krauss@us.ibm.com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06954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Global Elite: Krauss@us.ibm.com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63555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Global Elite: Krauss@us.ibm.com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4768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Global Elite: Krauss@us.ibm.com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99711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Global Elite: Krauss@us.ibm.com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58938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Global Elite: Krauss@us.ibm.com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35002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Global Elite: Krauss@us.ibm.com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9688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Global Elite: Krauss@us.ibm.com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53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1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Global Elite: Krauss@us.ibm.com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1713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Global Elite: Krauss@us.ibm.com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12192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Global Elite: Krauss@us.ibm.com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90001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Global Elite: Krauss@us.ibm.com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04835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Global Elite: Krauss@us.ibm.com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04229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Global Elite: Krauss@us.ibm.com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2704640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Global Elite: Krauss@us.ibm.com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254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Global Elite: Krauss@us.ibm.com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08651536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Global Elite: Krauss@us.ibm.com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23407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59224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Global Elite: Krauss@us.ibm.com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8294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Global Elite: Krauss@us.ibm.com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80613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Global Elite: Krauss@us.ibm.com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8659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Global Elite: Krauss@us.ibm.com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1" t="20400" r="17675" b="20719"/>
          <a:stretch/>
        </p:blipFill>
        <p:spPr>
          <a:xfrm>
            <a:off x="4467224" y="405272"/>
            <a:ext cx="4297421" cy="3687650"/>
          </a:xfrm>
          <a:prstGeom prst="rect">
            <a:avLst/>
          </a:prstGeom>
        </p:spPr>
      </p:pic>
      <p:pic>
        <p:nvPicPr>
          <p:cNvPr id="9" name="Picture 8" descr="ibm_gry.png"/>
          <p:cNvPicPr>
            <a:picLocks noChangeAspect="1"/>
          </p:cNvPicPr>
          <p:nvPr userDrawn="1"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0045"/>
            <a:ext cx="521589" cy="2114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2" t="28443" r="13568" b="27421"/>
          <a:stretch/>
        </p:blipFill>
        <p:spPr>
          <a:xfrm>
            <a:off x="7410684" y="4584701"/>
            <a:ext cx="1620427" cy="4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995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Global Elite: Krauss@us.ibm.com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42031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Global Elite: Krauss@us.ibm.com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08104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Global Elite: Krauss@us.ibm.com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682930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Global Elite: Krauss@us.ibm.com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4494907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Global Elite: Krauss@us.ibm.com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9824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Global Elite: Krauss@us.ibm.com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6361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Global Elite: Krauss@us.ibm.com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376247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Global Elite: Krauss@us.ibm.com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3917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Global Elite: Krauss@us.ibm.com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47501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Global Elite: Krauss@us.ibm.com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858454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Global Elite: Krauss@us.ibm.com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0921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Global Elite: Krauss@us.ibm.com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0520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Global Elite: Krauss@us.ibm.com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0182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Global Elite: Krauss@us.ibm.com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87260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Global Elite: Krauss@us.ibm.com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30447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Global Elite: Krauss@us.ibm.com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1286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659833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Global Elite: Krauss@us.ibm.com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53604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Global Elite: Krauss@us.ibm.com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28235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Global Elite: Krauss@us.ibm.com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387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Global Elite: Krauss@us.ibm.com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52116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32418"/>
            <a:ext cx="20574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/>
              <a:t>Global Elite: Krauss@us.ibm.com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058252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CA"/>
              <a:t>Global Elite: Krauss@us.ibm.com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14879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CA"/>
              <a:t>Global Elite: Krauss@us.ibm.com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80535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/>
              <a:t>Global Elite: Krauss@us.ibm.com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69279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CA"/>
              <a:t>Global Elite: Krauss@us.ibm.com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6750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CA"/>
              <a:t>Global Elite: Krauss@us.ibm.com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74989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/>
              <a:t>Global Elite: Krauss@us.ibm.com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32970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/>
              <a:t>Global Elite: Krauss@us.ibm.com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112024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/>
              <a:t>Global Elite: Krauss@us.ibm.com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24051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/>
              <a:t>Global Elite: Krauss@us.ibm.com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03830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26" Type="http://schemas.openxmlformats.org/officeDocument/2006/relationships/slideLayout" Target="../slideLayouts/slideLayout96.xml"/><Relationship Id="rId3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91.xml"/><Relationship Id="rId3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5" Type="http://schemas.openxmlformats.org/officeDocument/2006/relationships/slideLayout" Target="../slideLayouts/slideLayout95.xml"/><Relationship Id="rId33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99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94.xml"/><Relationship Id="rId3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93.xml"/><Relationship Id="rId28" Type="http://schemas.openxmlformats.org/officeDocument/2006/relationships/slideLayout" Target="../slideLayouts/slideLayout98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3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92.xml"/><Relationship Id="rId27" Type="http://schemas.openxmlformats.org/officeDocument/2006/relationships/slideLayout" Target="../slideLayouts/slideLayout97.xml"/><Relationship Id="rId30" Type="http://schemas.openxmlformats.org/officeDocument/2006/relationships/slideLayout" Target="../slideLayouts/slideLayout100.xml"/><Relationship Id="rId3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78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8.xml"/><Relationship Id="rId18" Type="http://schemas.openxmlformats.org/officeDocument/2006/relationships/slideLayout" Target="../slideLayouts/slideLayout123.xml"/><Relationship Id="rId26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126.xml"/><Relationship Id="rId34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122.xml"/><Relationship Id="rId25" Type="http://schemas.openxmlformats.org/officeDocument/2006/relationships/slideLayout" Target="../slideLayouts/slideLayout130.xml"/><Relationship Id="rId33" Type="http://schemas.openxmlformats.org/officeDocument/2006/relationships/slideLayout" Target="../slideLayouts/slideLayout138.xml"/><Relationship Id="rId2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21.xml"/><Relationship Id="rId20" Type="http://schemas.openxmlformats.org/officeDocument/2006/relationships/slideLayout" Target="../slideLayouts/slideLayout125.xml"/><Relationship Id="rId29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24" Type="http://schemas.openxmlformats.org/officeDocument/2006/relationships/slideLayout" Target="../slideLayouts/slideLayout129.xml"/><Relationship Id="rId32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20.xml"/><Relationship Id="rId23" Type="http://schemas.openxmlformats.org/officeDocument/2006/relationships/slideLayout" Target="../slideLayouts/slideLayout128.xml"/><Relationship Id="rId28" Type="http://schemas.openxmlformats.org/officeDocument/2006/relationships/slideLayout" Target="../slideLayouts/slideLayout133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115.xml"/><Relationship Id="rId19" Type="http://schemas.openxmlformats.org/officeDocument/2006/relationships/slideLayout" Target="../slideLayouts/slideLayout124.xml"/><Relationship Id="rId31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9.xml"/><Relationship Id="rId22" Type="http://schemas.openxmlformats.org/officeDocument/2006/relationships/slideLayout" Target="../slideLayouts/slideLayout127.xml"/><Relationship Id="rId27" Type="http://schemas.openxmlformats.org/officeDocument/2006/relationships/slideLayout" Target="../slideLayouts/slideLayout132.xml"/><Relationship Id="rId30" Type="http://schemas.openxmlformats.org/officeDocument/2006/relationships/slideLayout" Target="../slideLayouts/slideLayout135.xml"/><Relationship Id="rId35" Type="http://schemas.openxmlformats.org/officeDocument/2006/relationships/slideLayout" Target="../slideLayouts/slideLayout140.xml"/><Relationship Id="rId8" Type="http://schemas.openxmlformats.org/officeDocument/2006/relationships/slideLayout" Target="../slideLayouts/slideLayout113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3.xml"/><Relationship Id="rId18" Type="http://schemas.openxmlformats.org/officeDocument/2006/relationships/slideLayout" Target="../slideLayouts/slideLayout158.xml"/><Relationship Id="rId26" Type="http://schemas.openxmlformats.org/officeDocument/2006/relationships/slideLayout" Target="../slideLayouts/slideLayout166.xml"/><Relationship Id="rId21" Type="http://schemas.openxmlformats.org/officeDocument/2006/relationships/slideLayout" Target="../slideLayouts/slideLayout161.xml"/><Relationship Id="rId34" Type="http://schemas.openxmlformats.org/officeDocument/2006/relationships/slideLayout" Target="../slideLayouts/slideLayout174.xml"/><Relationship Id="rId7" Type="http://schemas.openxmlformats.org/officeDocument/2006/relationships/slideLayout" Target="../slideLayouts/slideLayout147.xml"/><Relationship Id="rId12" Type="http://schemas.openxmlformats.org/officeDocument/2006/relationships/slideLayout" Target="../slideLayouts/slideLayout152.xml"/><Relationship Id="rId17" Type="http://schemas.openxmlformats.org/officeDocument/2006/relationships/slideLayout" Target="../slideLayouts/slideLayout157.xml"/><Relationship Id="rId25" Type="http://schemas.openxmlformats.org/officeDocument/2006/relationships/slideLayout" Target="../slideLayouts/slideLayout165.xml"/><Relationship Id="rId33" Type="http://schemas.openxmlformats.org/officeDocument/2006/relationships/slideLayout" Target="../slideLayouts/slideLayout173.xml"/><Relationship Id="rId2" Type="http://schemas.openxmlformats.org/officeDocument/2006/relationships/slideLayout" Target="../slideLayouts/slideLayout142.xml"/><Relationship Id="rId16" Type="http://schemas.openxmlformats.org/officeDocument/2006/relationships/slideLayout" Target="../slideLayouts/slideLayout156.xml"/><Relationship Id="rId20" Type="http://schemas.openxmlformats.org/officeDocument/2006/relationships/slideLayout" Target="../slideLayouts/slideLayout160.xml"/><Relationship Id="rId29" Type="http://schemas.openxmlformats.org/officeDocument/2006/relationships/slideLayout" Target="../slideLayouts/slideLayout169.xml"/><Relationship Id="rId1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6.xml"/><Relationship Id="rId11" Type="http://schemas.openxmlformats.org/officeDocument/2006/relationships/slideLayout" Target="../slideLayouts/slideLayout151.xml"/><Relationship Id="rId24" Type="http://schemas.openxmlformats.org/officeDocument/2006/relationships/slideLayout" Target="../slideLayouts/slideLayout164.xml"/><Relationship Id="rId32" Type="http://schemas.openxmlformats.org/officeDocument/2006/relationships/slideLayout" Target="../slideLayouts/slideLayout172.xml"/><Relationship Id="rId37" Type="http://schemas.openxmlformats.org/officeDocument/2006/relationships/theme" Target="../theme/theme5.xml"/><Relationship Id="rId5" Type="http://schemas.openxmlformats.org/officeDocument/2006/relationships/slideLayout" Target="../slideLayouts/slideLayout145.xml"/><Relationship Id="rId15" Type="http://schemas.openxmlformats.org/officeDocument/2006/relationships/slideLayout" Target="../slideLayouts/slideLayout155.xml"/><Relationship Id="rId23" Type="http://schemas.openxmlformats.org/officeDocument/2006/relationships/slideLayout" Target="../slideLayouts/slideLayout163.xml"/><Relationship Id="rId28" Type="http://schemas.openxmlformats.org/officeDocument/2006/relationships/slideLayout" Target="../slideLayouts/slideLayout168.xml"/><Relationship Id="rId36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50.xml"/><Relationship Id="rId19" Type="http://schemas.openxmlformats.org/officeDocument/2006/relationships/slideLayout" Target="../slideLayouts/slideLayout159.xml"/><Relationship Id="rId31" Type="http://schemas.openxmlformats.org/officeDocument/2006/relationships/slideLayout" Target="../slideLayouts/slideLayout171.xml"/><Relationship Id="rId4" Type="http://schemas.openxmlformats.org/officeDocument/2006/relationships/slideLayout" Target="../slideLayouts/slideLayout144.xml"/><Relationship Id="rId9" Type="http://schemas.openxmlformats.org/officeDocument/2006/relationships/slideLayout" Target="../slideLayouts/slideLayout149.xml"/><Relationship Id="rId14" Type="http://schemas.openxmlformats.org/officeDocument/2006/relationships/slideLayout" Target="../slideLayouts/slideLayout154.xml"/><Relationship Id="rId22" Type="http://schemas.openxmlformats.org/officeDocument/2006/relationships/slideLayout" Target="../slideLayouts/slideLayout162.xml"/><Relationship Id="rId27" Type="http://schemas.openxmlformats.org/officeDocument/2006/relationships/slideLayout" Target="../slideLayouts/slideLayout167.xml"/><Relationship Id="rId30" Type="http://schemas.openxmlformats.org/officeDocument/2006/relationships/slideLayout" Target="../slideLayouts/slideLayout170.xml"/><Relationship Id="rId35" Type="http://schemas.openxmlformats.org/officeDocument/2006/relationships/slideLayout" Target="../slideLayouts/slideLayout175.xml"/><Relationship Id="rId8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3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9.xml"/><Relationship Id="rId18" Type="http://schemas.openxmlformats.org/officeDocument/2006/relationships/slideLayout" Target="../slideLayouts/slideLayout194.xml"/><Relationship Id="rId26" Type="http://schemas.openxmlformats.org/officeDocument/2006/relationships/slideLayout" Target="../slideLayouts/slideLayout202.xml"/><Relationship Id="rId3" Type="http://schemas.openxmlformats.org/officeDocument/2006/relationships/slideLayout" Target="../slideLayouts/slideLayout179.xml"/><Relationship Id="rId21" Type="http://schemas.openxmlformats.org/officeDocument/2006/relationships/slideLayout" Target="../slideLayouts/slideLayout197.xml"/><Relationship Id="rId34" Type="http://schemas.openxmlformats.org/officeDocument/2006/relationships/slideLayout" Target="../slideLayouts/slideLayout210.xml"/><Relationship Id="rId7" Type="http://schemas.openxmlformats.org/officeDocument/2006/relationships/slideLayout" Target="../slideLayouts/slideLayout183.xml"/><Relationship Id="rId12" Type="http://schemas.openxmlformats.org/officeDocument/2006/relationships/slideLayout" Target="../slideLayouts/slideLayout188.xml"/><Relationship Id="rId17" Type="http://schemas.openxmlformats.org/officeDocument/2006/relationships/slideLayout" Target="../slideLayouts/slideLayout193.xml"/><Relationship Id="rId25" Type="http://schemas.openxmlformats.org/officeDocument/2006/relationships/slideLayout" Target="../slideLayouts/slideLayout201.xml"/><Relationship Id="rId33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178.xml"/><Relationship Id="rId16" Type="http://schemas.openxmlformats.org/officeDocument/2006/relationships/slideLayout" Target="../slideLayouts/slideLayout192.xml"/><Relationship Id="rId20" Type="http://schemas.openxmlformats.org/officeDocument/2006/relationships/slideLayout" Target="../slideLayouts/slideLayout196.xml"/><Relationship Id="rId29" Type="http://schemas.openxmlformats.org/officeDocument/2006/relationships/slideLayout" Target="../slideLayouts/slideLayout205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24" Type="http://schemas.openxmlformats.org/officeDocument/2006/relationships/slideLayout" Target="../slideLayouts/slideLayout200.xml"/><Relationship Id="rId32" Type="http://schemas.openxmlformats.org/officeDocument/2006/relationships/slideLayout" Target="../slideLayouts/slideLayout208.xml"/><Relationship Id="rId5" Type="http://schemas.openxmlformats.org/officeDocument/2006/relationships/slideLayout" Target="../slideLayouts/slideLayout181.xml"/><Relationship Id="rId15" Type="http://schemas.openxmlformats.org/officeDocument/2006/relationships/slideLayout" Target="../slideLayouts/slideLayout191.xml"/><Relationship Id="rId23" Type="http://schemas.openxmlformats.org/officeDocument/2006/relationships/slideLayout" Target="../slideLayouts/slideLayout199.xml"/><Relationship Id="rId28" Type="http://schemas.openxmlformats.org/officeDocument/2006/relationships/slideLayout" Target="../slideLayouts/slideLayout204.xml"/><Relationship Id="rId10" Type="http://schemas.openxmlformats.org/officeDocument/2006/relationships/slideLayout" Target="../slideLayouts/slideLayout186.xml"/><Relationship Id="rId19" Type="http://schemas.openxmlformats.org/officeDocument/2006/relationships/slideLayout" Target="../slideLayouts/slideLayout195.xml"/><Relationship Id="rId31" Type="http://schemas.openxmlformats.org/officeDocument/2006/relationships/slideLayout" Target="../slideLayouts/slideLayout207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Relationship Id="rId14" Type="http://schemas.openxmlformats.org/officeDocument/2006/relationships/slideLayout" Target="../slideLayouts/slideLayout190.xml"/><Relationship Id="rId22" Type="http://schemas.openxmlformats.org/officeDocument/2006/relationships/slideLayout" Target="../slideLayouts/slideLayout198.xml"/><Relationship Id="rId27" Type="http://schemas.openxmlformats.org/officeDocument/2006/relationships/slideLayout" Target="../slideLayouts/slideLayout203.xml"/><Relationship Id="rId30" Type="http://schemas.openxmlformats.org/officeDocument/2006/relationships/slideLayout" Target="../slideLayouts/slideLayout206.xml"/><Relationship Id="rId35" Type="http://schemas.openxmlformats.org/officeDocument/2006/relationships/theme" Target="../theme/theme6.xml"/><Relationship Id="rId8" Type="http://schemas.openxmlformats.org/officeDocument/2006/relationships/slideLayout" Target="../slideLayouts/slideLayout18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8.xml"/><Relationship Id="rId3" Type="http://schemas.openxmlformats.org/officeDocument/2006/relationships/slideLayout" Target="../slideLayouts/slideLayout213.xml"/><Relationship Id="rId7" Type="http://schemas.openxmlformats.org/officeDocument/2006/relationships/slideLayout" Target="../slideLayouts/slideLayout217.xml"/><Relationship Id="rId2" Type="http://schemas.openxmlformats.org/officeDocument/2006/relationships/slideLayout" Target="../slideLayouts/slideLayout212.xml"/><Relationship Id="rId1" Type="http://schemas.openxmlformats.org/officeDocument/2006/relationships/slideLayout" Target="../slideLayouts/slideLayout211.xml"/><Relationship Id="rId6" Type="http://schemas.openxmlformats.org/officeDocument/2006/relationships/slideLayout" Target="../slideLayouts/slideLayout216.xml"/><Relationship Id="rId5" Type="http://schemas.openxmlformats.org/officeDocument/2006/relationships/slideLayout" Target="../slideLayouts/slideLayout215.xml"/><Relationship Id="rId4" Type="http://schemas.openxmlformats.org/officeDocument/2006/relationships/slideLayout" Target="../slideLayouts/slideLayout214.xml"/><Relationship Id="rId9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1.xml"/><Relationship Id="rId18" Type="http://schemas.openxmlformats.org/officeDocument/2006/relationships/slideLayout" Target="../slideLayouts/slideLayout236.xml"/><Relationship Id="rId26" Type="http://schemas.openxmlformats.org/officeDocument/2006/relationships/slideLayout" Target="../slideLayouts/slideLayout244.xml"/><Relationship Id="rId39" Type="http://schemas.openxmlformats.org/officeDocument/2006/relationships/slideLayout" Target="../slideLayouts/slideLayout257.xml"/><Relationship Id="rId21" Type="http://schemas.openxmlformats.org/officeDocument/2006/relationships/slideLayout" Target="../slideLayouts/slideLayout239.xml"/><Relationship Id="rId34" Type="http://schemas.openxmlformats.org/officeDocument/2006/relationships/slideLayout" Target="../slideLayouts/slideLayout252.xml"/><Relationship Id="rId42" Type="http://schemas.openxmlformats.org/officeDocument/2006/relationships/slideLayout" Target="../slideLayouts/slideLayout260.xml"/><Relationship Id="rId47" Type="http://schemas.openxmlformats.org/officeDocument/2006/relationships/slideLayout" Target="../slideLayouts/slideLayout265.xml"/><Relationship Id="rId50" Type="http://schemas.openxmlformats.org/officeDocument/2006/relationships/theme" Target="../theme/theme8.xml"/><Relationship Id="rId7" Type="http://schemas.openxmlformats.org/officeDocument/2006/relationships/slideLayout" Target="../slideLayouts/slideLayout225.xml"/><Relationship Id="rId2" Type="http://schemas.openxmlformats.org/officeDocument/2006/relationships/slideLayout" Target="../slideLayouts/slideLayout220.xml"/><Relationship Id="rId16" Type="http://schemas.openxmlformats.org/officeDocument/2006/relationships/slideLayout" Target="../slideLayouts/slideLayout234.xml"/><Relationship Id="rId29" Type="http://schemas.openxmlformats.org/officeDocument/2006/relationships/slideLayout" Target="../slideLayouts/slideLayout247.xml"/><Relationship Id="rId11" Type="http://schemas.openxmlformats.org/officeDocument/2006/relationships/slideLayout" Target="../slideLayouts/slideLayout229.xml"/><Relationship Id="rId24" Type="http://schemas.openxmlformats.org/officeDocument/2006/relationships/slideLayout" Target="../slideLayouts/slideLayout242.xml"/><Relationship Id="rId32" Type="http://schemas.openxmlformats.org/officeDocument/2006/relationships/slideLayout" Target="../slideLayouts/slideLayout250.xml"/><Relationship Id="rId37" Type="http://schemas.openxmlformats.org/officeDocument/2006/relationships/slideLayout" Target="../slideLayouts/slideLayout255.xml"/><Relationship Id="rId40" Type="http://schemas.openxmlformats.org/officeDocument/2006/relationships/slideLayout" Target="../slideLayouts/slideLayout258.xml"/><Relationship Id="rId45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23.xml"/><Relationship Id="rId15" Type="http://schemas.openxmlformats.org/officeDocument/2006/relationships/slideLayout" Target="../slideLayouts/slideLayout233.xml"/><Relationship Id="rId23" Type="http://schemas.openxmlformats.org/officeDocument/2006/relationships/slideLayout" Target="../slideLayouts/slideLayout241.xml"/><Relationship Id="rId28" Type="http://schemas.openxmlformats.org/officeDocument/2006/relationships/slideLayout" Target="../slideLayouts/slideLayout246.xml"/><Relationship Id="rId36" Type="http://schemas.openxmlformats.org/officeDocument/2006/relationships/slideLayout" Target="../slideLayouts/slideLayout254.xml"/><Relationship Id="rId49" Type="http://schemas.openxmlformats.org/officeDocument/2006/relationships/slideLayout" Target="../slideLayouts/slideLayout267.xml"/><Relationship Id="rId10" Type="http://schemas.openxmlformats.org/officeDocument/2006/relationships/slideLayout" Target="../slideLayouts/slideLayout228.xml"/><Relationship Id="rId19" Type="http://schemas.openxmlformats.org/officeDocument/2006/relationships/slideLayout" Target="../slideLayouts/slideLayout237.xml"/><Relationship Id="rId31" Type="http://schemas.openxmlformats.org/officeDocument/2006/relationships/slideLayout" Target="../slideLayouts/slideLayout249.xml"/><Relationship Id="rId44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7.xml"/><Relationship Id="rId14" Type="http://schemas.openxmlformats.org/officeDocument/2006/relationships/slideLayout" Target="../slideLayouts/slideLayout232.xml"/><Relationship Id="rId22" Type="http://schemas.openxmlformats.org/officeDocument/2006/relationships/slideLayout" Target="../slideLayouts/slideLayout240.xml"/><Relationship Id="rId27" Type="http://schemas.openxmlformats.org/officeDocument/2006/relationships/slideLayout" Target="../slideLayouts/slideLayout245.xml"/><Relationship Id="rId30" Type="http://schemas.openxmlformats.org/officeDocument/2006/relationships/slideLayout" Target="../slideLayouts/slideLayout248.xml"/><Relationship Id="rId35" Type="http://schemas.openxmlformats.org/officeDocument/2006/relationships/slideLayout" Target="../slideLayouts/slideLayout253.xml"/><Relationship Id="rId43" Type="http://schemas.openxmlformats.org/officeDocument/2006/relationships/slideLayout" Target="../slideLayouts/slideLayout261.xml"/><Relationship Id="rId48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26.xml"/><Relationship Id="rId3" Type="http://schemas.openxmlformats.org/officeDocument/2006/relationships/slideLayout" Target="../slideLayouts/slideLayout221.xml"/><Relationship Id="rId12" Type="http://schemas.openxmlformats.org/officeDocument/2006/relationships/slideLayout" Target="../slideLayouts/slideLayout230.xml"/><Relationship Id="rId17" Type="http://schemas.openxmlformats.org/officeDocument/2006/relationships/slideLayout" Target="../slideLayouts/slideLayout235.xml"/><Relationship Id="rId25" Type="http://schemas.openxmlformats.org/officeDocument/2006/relationships/slideLayout" Target="../slideLayouts/slideLayout243.xml"/><Relationship Id="rId33" Type="http://schemas.openxmlformats.org/officeDocument/2006/relationships/slideLayout" Target="../slideLayouts/slideLayout251.xml"/><Relationship Id="rId38" Type="http://schemas.openxmlformats.org/officeDocument/2006/relationships/slideLayout" Target="../slideLayouts/slideLayout256.xml"/><Relationship Id="rId46" Type="http://schemas.openxmlformats.org/officeDocument/2006/relationships/slideLayout" Target="../slideLayouts/slideLayout264.xml"/><Relationship Id="rId20" Type="http://schemas.openxmlformats.org/officeDocument/2006/relationships/slideLayout" Target="../slideLayouts/slideLayout238.xml"/><Relationship Id="rId41" Type="http://schemas.openxmlformats.org/officeDocument/2006/relationships/slideLayout" Target="../slideLayouts/slideLayout259.xml"/><Relationship Id="rId1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Global Elite: Krauss@us.ibm.com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04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819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822" r:id="rId34"/>
    <p:sldLayoutId id="2147483707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Global Elite: Krauss@us.ibm.com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100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818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  <p:sldLayoutId id="2147483733" r:id="rId24"/>
    <p:sldLayoutId id="2147483734" r:id="rId25"/>
    <p:sldLayoutId id="2147483735" r:id="rId26"/>
    <p:sldLayoutId id="2147483736" r:id="rId27"/>
    <p:sldLayoutId id="2147483737" r:id="rId28"/>
    <p:sldLayoutId id="2147483738" r:id="rId29"/>
    <p:sldLayoutId id="2147483739" r:id="rId30"/>
    <p:sldLayoutId id="2147483740" r:id="rId31"/>
    <p:sldLayoutId id="2147483741" r:id="rId32"/>
    <p:sldLayoutId id="2147483742" r:id="rId33"/>
    <p:sldLayoutId id="2147483823" r:id="rId34"/>
    <p:sldLayoutId id="2147483744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Global Elite: Krauss@us.ibm.com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73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  <p:sldLayoutId id="2147483765" r:id="rId20"/>
    <p:sldLayoutId id="2147483766" r:id="rId21"/>
    <p:sldLayoutId id="2147483767" r:id="rId22"/>
    <p:sldLayoutId id="2147483768" r:id="rId23"/>
    <p:sldLayoutId id="2147483769" r:id="rId24"/>
    <p:sldLayoutId id="2147483770" r:id="rId25"/>
    <p:sldLayoutId id="2147483771" r:id="rId26"/>
    <p:sldLayoutId id="2147483772" r:id="rId27"/>
    <p:sldLayoutId id="2147483773" r:id="rId28"/>
    <p:sldLayoutId id="2147483774" r:id="rId29"/>
    <p:sldLayoutId id="2147483775" r:id="rId30"/>
    <p:sldLayoutId id="2147483776" r:id="rId31"/>
    <p:sldLayoutId id="2147483777" r:id="rId32"/>
    <p:sldLayoutId id="2147483778" r:id="rId33"/>
    <p:sldLayoutId id="2147483824" r:id="rId34"/>
    <p:sldLayoutId id="2147483780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CA"/>
              <a:t>Global Elite: Krauss@us.ibm.com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3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817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  <p:sldLayoutId id="2147483801" r:id="rId20"/>
    <p:sldLayoutId id="2147483802" r:id="rId21"/>
    <p:sldLayoutId id="2147483803" r:id="rId22"/>
    <p:sldLayoutId id="2147483804" r:id="rId23"/>
    <p:sldLayoutId id="2147483805" r:id="rId24"/>
    <p:sldLayoutId id="2147483806" r:id="rId25"/>
    <p:sldLayoutId id="2147483807" r:id="rId26"/>
    <p:sldLayoutId id="2147483808" r:id="rId27"/>
    <p:sldLayoutId id="2147483809" r:id="rId28"/>
    <p:sldLayoutId id="2147483810" r:id="rId29"/>
    <p:sldLayoutId id="2147483811" r:id="rId30"/>
    <p:sldLayoutId id="2147483812" r:id="rId31"/>
    <p:sldLayoutId id="2147483813" r:id="rId32"/>
    <p:sldLayoutId id="2147483814" r:id="rId33"/>
    <p:sldLayoutId id="2147483825" r:id="rId34"/>
    <p:sldLayoutId id="2147483816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defTabSz="685800"/>
            <a:fld id="{3FD999D4-B456-9943-89B7-30D56181CE18}" type="slidenum">
              <a:rPr lang="en-US" smtClean="0">
                <a:solidFill>
                  <a:srgbClr val="FFFFFF"/>
                </a:solidFill>
              </a:rPr>
              <a:pPr defTabSz="685800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defTabSz="685800"/>
            <a:r>
              <a:rPr lang="en-US" dirty="0">
                <a:solidFill>
                  <a:srgbClr val="FFFFFF"/>
                </a:solidFill>
              </a:rPr>
              <a:t>IBM Cloud / DOC ID / June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47129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  <p:sldLayoutId id="2147483846" r:id="rId18"/>
    <p:sldLayoutId id="2147483847" r:id="rId19"/>
    <p:sldLayoutId id="2147483848" r:id="rId20"/>
    <p:sldLayoutId id="2147483849" r:id="rId21"/>
    <p:sldLayoutId id="2147483850" r:id="rId22"/>
    <p:sldLayoutId id="2147483851" r:id="rId23"/>
    <p:sldLayoutId id="2147483852" r:id="rId24"/>
    <p:sldLayoutId id="2147483853" r:id="rId25"/>
    <p:sldLayoutId id="2147483854" r:id="rId26"/>
    <p:sldLayoutId id="2147483855" r:id="rId27"/>
    <p:sldLayoutId id="2147483856" r:id="rId28"/>
    <p:sldLayoutId id="2147483857" r:id="rId29"/>
    <p:sldLayoutId id="2147483858" r:id="rId30"/>
    <p:sldLayoutId id="2147483859" r:id="rId31"/>
    <p:sldLayoutId id="2147483860" r:id="rId32"/>
    <p:sldLayoutId id="2147483861" r:id="rId33"/>
    <p:sldLayoutId id="2147483862" r:id="rId34"/>
    <p:sldLayoutId id="2147483863" r:id="rId35"/>
    <p:sldLayoutId id="2147483864" r:id="rId36"/>
  </p:sldLayoutIdLs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575978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  <p:sldLayoutId id="2147483877" r:id="rId12"/>
    <p:sldLayoutId id="2147483878" r:id="rId13"/>
    <p:sldLayoutId id="2147483879" r:id="rId14"/>
    <p:sldLayoutId id="2147483880" r:id="rId15"/>
    <p:sldLayoutId id="2147483881" r:id="rId16"/>
    <p:sldLayoutId id="2147483882" r:id="rId17"/>
    <p:sldLayoutId id="2147483883" r:id="rId18"/>
    <p:sldLayoutId id="2147483884" r:id="rId19"/>
    <p:sldLayoutId id="2147483885" r:id="rId20"/>
    <p:sldLayoutId id="2147483886" r:id="rId21"/>
    <p:sldLayoutId id="2147483887" r:id="rId22"/>
    <p:sldLayoutId id="2147483888" r:id="rId23"/>
    <p:sldLayoutId id="2147483889" r:id="rId24"/>
    <p:sldLayoutId id="2147483890" r:id="rId25"/>
    <p:sldLayoutId id="2147483891" r:id="rId26"/>
    <p:sldLayoutId id="2147483892" r:id="rId27"/>
    <p:sldLayoutId id="2147483893" r:id="rId28"/>
    <p:sldLayoutId id="2147483894" r:id="rId29"/>
    <p:sldLayoutId id="2147483895" r:id="rId30"/>
    <p:sldLayoutId id="2147483896" r:id="rId31"/>
    <p:sldLayoutId id="2147483897" r:id="rId32"/>
    <p:sldLayoutId id="2147483898" r:id="rId33"/>
    <p:sldLayoutId id="2147483899" r:id="rId34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228603" y="133101"/>
            <a:ext cx="8515985" cy="32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rmAutofit/>
          </a:bodyPr>
          <a:lstStyle/>
          <a:p>
            <a:endParaRPr dirty="0"/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230190" y="657923"/>
            <a:ext cx="8514397" cy="393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  <a:endParaRPr lang="en-US" dirty="0"/>
          </a:p>
          <a:p>
            <a:pPr lvl="1"/>
            <a:r>
              <a:rPr dirty="0"/>
              <a:t>Body Le</a:t>
            </a:r>
            <a:r>
              <a:rPr lang="en-US" dirty="0"/>
              <a:t>vel Two</a:t>
            </a:r>
          </a:p>
          <a:p>
            <a:pPr lvl="2"/>
            <a:r>
              <a:rPr dirty="0"/>
              <a:t>Body Level Three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8593246" y="4812272"/>
            <a:ext cx="195885" cy="184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ctr" anchorCtr="0">
            <a:spAutoFit/>
          </a:bodyPr>
          <a:lstStyle/>
          <a:p>
            <a:pPr marL="0" marR="0" indent="0" algn="l" defTabSz="3429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9ADC06D9-963F-4151-BA25-879A26549081}" type="slidenum">
              <a:rPr kumimoji="0" lang="en-US" sz="75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BM Plex Sans" panose="020B0503050000000000" pitchFamily="34" charset="0"/>
                <a:ea typeface="+mn-ea"/>
                <a:cs typeface="+mn-cs"/>
                <a:sym typeface="Arial"/>
              </a:rPr>
              <a:pPr marL="0" marR="0" indent="0" algn="l" defTabSz="3429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7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IBM Plex Sans" panose="020B0503050000000000" pitchFamily="34" charset="0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A054B9-C2CE-4F34-B49B-89D752D8888E}"/>
              </a:ext>
            </a:extLst>
          </p:cNvPr>
          <p:cNvSpPr txBox="1"/>
          <p:nvPr/>
        </p:nvSpPr>
        <p:spPr>
          <a:xfrm>
            <a:off x="230190" y="4813218"/>
            <a:ext cx="3773921" cy="1827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0">
            <a:noAutofit/>
          </a:bodyPr>
          <a:lstStyle/>
          <a:p>
            <a:pPr marL="0" marR="0" indent="0" algn="l" defTabSz="6857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75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BM Plex Sans"/>
                <a:ea typeface="IBM Plex Sans"/>
                <a:cs typeface="IBM Plex Sans"/>
                <a:sym typeface="IBM Plex Sans"/>
              </a:rPr>
              <a:t>Data and AI </a:t>
            </a:r>
            <a:r>
              <a:rPr kumimoji="0" lang="en-US" sz="75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BM Plex Sans"/>
                <a:ea typeface="IBM Plex Sans"/>
                <a:cs typeface="IBM Plex Sans"/>
                <a:sym typeface="IBM Plex Sans"/>
              </a:rPr>
              <a:t>Expert Labs &amp; Learning  / © 2020 IBM Corporation </a:t>
            </a:r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BE3EB7E8-CEF0-4549-866B-E1FC225B12B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noFill/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400">
                <a:solidFill>
                  <a:srgbClr val="0006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 eaLnBrk="0" hangingPunct="0">
              <a:defRPr sz="1400">
                <a:solidFill>
                  <a:srgbClr val="0006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 eaLnBrk="0" hangingPunct="0">
              <a:defRPr sz="1400">
                <a:solidFill>
                  <a:srgbClr val="0006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 eaLnBrk="0" hangingPunct="0">
              <a:defRPr sz="1400">
                <a:solidFill>
                  <a:srgbClr val="0006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 eaLnBrk="0" hangingPunct="0">
              <a:defRPr sz="1400">
                <a:solidFill>
                  <a:srgbClr val="0006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algn="ctr" defTabSz="457200" eaLnBrk="0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600"/>
              </a:buClr>
              <a:buSzPct val="100000"/>
              <a:buFont typeface="Arial" panose="020B0604020202020204" pitchFamily="34" charset="0"/>
              <a:defRPr sz="1400">
                <a:solidFill>
                  <a:srgbClr val="0006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algn="ctr" defTabSz="457200" eaLnBrk="0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600"/>
              </a:buClr>
              <a:buSzPct val="100000"/>
              <a:buFont typeface="Arial" panose="020B0604020202020204" pitchFamily="34" charset="0"/>
              <a:defRPr sz="1400">
                <a:solidFill>
                  <a:srgbClr val="0006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algn="ctr" defTabSz="457200" eaLnBrk="0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600"/>
              </a:buClr>
              <a:buSzPct val="100000"/>
              <a:buFont typeface="Arial" panose="020B0604020202020204" pitchFamily="34" charset="0"/>
              <a:defRPr sz="1400">
                <a:solidFill>
                  <a:srgbClr val="0006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algn="ctr" defTabSz="457200" eaLnBrk="0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600"/>
              </a:buClr>
              <a:buSzPct val="100000"/>
              <a:buFont typeface="Arial" panose="020B0604020202020204" pitchFamily="34" charset="0"/>
              <a:defRPr sz="1400">
                <a:solidFill>
                  <a:srgbClr val="0006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 hangingPunct="1"/>
            <a:endParaRPr lang="en-US" altLang="en-US" sz="1050"/>
          </a:p>
        </p:txBody>
      </p:sp>
    </p:spTree>
    <p:extLst>
      <p:ext uri="{BB962C8B-B14F-4D97-AF65-F5344CB8AC3E}">
        <p14:creationId xmlns:p14="http://schemas.microsoft.com/office/powerpoint/2010/main" val="1496148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</p:sldLayoutIdLst>
  <p:transition spd="med"/>
  <p:hf hdr="0" ftr="0" dt="0"/>
  <p:txStyles>
    <p:titleStyle>
      <a:lvl1pPr marL="0" marR="0" indent="0" algn="l" defTabSz="257175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ln>
            <a:noFill/>
          </a:ln>
          <a:solidFill>
            <a:schemeClr val="tx2">
              <a:lumMod val="50000"/>
            </a:schemeClr>
          </a:solidFill>
          <a:uFillTx/>
          <a:latin typeface="IBM Plex Sans" panose="020B0503050000000000" pitchFamily="34" charset="0"/>
          <a:ea typeface="+mn-ea"/>
          <a:cs typeface="+mn-cs"/>
          <a:sym typeface="Arial"/>
        </a:defRPr>
      </a:lvl1pPr>
      <a:lvl2pPr marL="0" marR="0" indent="0" algn="l" defTabSz="257175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ln>
            <a:noFill/>
          </a:ln>
          <a:solidFill>
            <a:srgbClr val="E0E0E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257175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ln>
            <a:noFill/>
          </a:ln>
          <a:solidFill>
            <a:srgbClr val="E0E0E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257175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ln>
            <a:noFill/>
          </a:ln>
          <a:solidFill>
            <a:srgbClr val="E0E0E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257175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ln>
            <a:noFill/>
          </a:ln>
          <a:solidFill>
            <a:srgbClr val="E0E0E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57175" algn="l" defTabSz="257175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ln>
            <a:noFill/>
          </a:ln>
          <a:solidFill>
            <a:srgbClr val="E0E0E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514350" algn="l" defTabSz="257175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ln>
            <a:noFill/>
          </a:ln>
          <a:solidFill>
            <a:srgbClr val="E0E0E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771525" algn="l" defTabSz="257175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ln>
            <a:noFill/>
          </a:ln>
          <a:solidFill>
            <a:srgbClr val="E0E0E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028700" algn="l" defTabSz="257175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ln>
            <a:noFill/>
          </a:ln>
          <a:solidFill>
            <a:srgbClr val="E0E0E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73831" marR="0" indent="-173831" algn="l" defTabSz="257175" rtl="0" eaLnBrk="1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1200" b="0" i="0" u="none" strike="noStrike" cap="none" spc="0" baseline="0">
          <a:ln>
            <a:noFill/>
          </a:ln>
          <a:solidFill>
            <a:schemeClr val="tx2">
              <a:lumMod val="50000"/>
            </a:schemeClr>
          </a:solidFill>
          <a:uFillTx/>
          <a:latin typeface="IBM Plex Sans" panose="020B0503050000000000" pitchFamily="34" charset="0"/>
          <a:ea typeface="+mn-ea"/>
          <a:cs typeface="+mn-cs"/>
          <a:sym typeface="Arial"/>
        </a:defRPr>
      </a:lvl1pPr>
      <a:lvl2pPr marL="346472" marR="0" indent="-172641" algn="l" defTabSz="257175" rtl="0" eaLnBrk="1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050" b="0" i="0" u="none" strike="noStrike" cap="none" spc="0" baseline="0">
          <a:ln>
            <a:noFill/>
          </a:ln>
          <a:solidFill>
            <a:schemeClr val="tx2">
              <a:lumMod val="50000"/>
            </a:schemeClr>
          </a:solidFill>
          <a:uFillTx/>
          <a:latin typeface="IBM Plex Sans" panose="020B0503050000000000" pitchFamily="34" charset="0"/>
          <a:ea typeface="+mn-ea"/>
          <a:cs typeface="+mn-cs"/>
          <a:sym typeface="Arial"/>
        </a:defRPr>
      </a:lvl2pPr>
      <a:lvl3pPr marL="475059" marR="0" indent="-128588" algn="l" defTabSz="257175" rtl="0" eaLnBrk="1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Pct val="100000"/>
        <a:buFont typeface="IBM Plex Sans" panose="020B0503050203000203" pitchFamily="34" charset="0"/>
        <a:buChar char="—"/>
        <a:tabLst/>
        <a:defRPr sz="900" b="0" i="0" u="none" strike="noStrike" cap="none" spc="0" baseline="0">
          <a:ln>
            <a:noFill/>
          </a:ln>
          <a:solidFill>
            <a:schemeClr val="tx2">
              <a:lumMod val="50000"/>
            </a:schemeClr>
          </a:solidFill>
          <a:uFillTx/>
          <a:latin typeface="IBM Plex Sans" panose="020B0503050000000000" pitchFamily="34" charset="0"/>
          <a:ea typeface="+mn-ea"/>
          <a:cs typeface="+mn-cs"/>
          <a:sym typeface="Arial"/>
        </a:defRPr>
      </a:lvl3pPr>
      <a:lvl4pPr marL="346472" marR="0" indent="0" algn="l" defTabSz="257175" rtl="0" eaLnBrk="1" latinLnBrk="0" hangingPunct="1">
        <a:lnSpc>
          <a:spcPct val="100000"/>
        </a:lnSpc>
        <a:spcBef>
          <a:spcPts val="338"/>
        </a:spcBef>
        <a:spcAft>
          <a:spcPts val="0"/>
        </a:spcAft>
        <a:buClrTx/>
        <a:buSzPct val="100000"/>
        <a:buFont typeface="IBM Plex Sans" panose="020B0503050000000000" pitchFamily="34" charset="0"/>
        <a:buNone/>
        <a:tabLst/>
        <a:defRPr sz="900" b="0" i="0" u="none" strike="noStrike" cap="none" spc="0" baseline="0">
          <a:ln>
            <a:noFill/>
          </a:ln>
          <a:solidFill>
            <a:schemeClr val="tx2">
              <a:lumMod val="50000"/>
            </a:schemeClr>
          </a:solidFill>
          <a:uFillTx/>
          <a:latin typeface="IBM Plex Sans" panose="020B0503050000000000" pitchFamily="34" charset="0"/>
          <a:ea typeface="+mn-ea"/>
          <a:cs typeface="+mn-cs"/>
          <a:sym typeface="Arial"/>
        </a:defRPr>
      </a:lvl4pPr>
      <a:lvl5pPr marL="685800" marR="0" indent="-173831" algn="l" defTabSz="257175" rtl="0" eaLnBrk="1" latinLnBrk="0" hangingPunct="1">
        <a:lnSpc>
          <a:spcPct val="100000"/>
        </a:lnSpc>
        <a:spcBef>
          <a:spcPts val="338"/>
        </a:spcBef>
        <a:spcAft>
          <a:spcPts val="0"/>
        </a:spcAft>
        <a:buClrTx/>
        <a:buSzPct val="100000"/>
        <a:buFont typeface="Courier New" panose="02070309020205020404" pitchFamily="49" charset="0"/>
        <a:buChar char="o"/>
        <a:tabLst/>
        <a:defRPr sz="750" b="0" i="0" u="none" strike="noStrike" cap="none" spc="0" baseline="0">
          <a:ln>
            <a:noFill/>
          </a:ln>
          <a:solidFill>
            <a:schemeClr val="tx2">
              <a:lumMod val="50000"/>
            </a:schemeClr>
          </a:solidFill>
          <a:uFillTx/>
          <a:latin typeface="IBM Plex Sans" panose="020B0503050000000000" pitchFamily="34" charset="0"/>
          <a:ea typeface="+mn-ea"/>
          <a:cs typeface="+mn-cs"/>
          <a:sym typeface="Arial"/>
        </a:defRPr>
      </a:lvl5pPr>
      <a:lvl6pPr marL="1414463" marR="0" indent="-128588" algn="l" defTabSz="257175" rtl="0" eaLnBrk="1" latinLnBrk="0" hangingPunct="1">
        <a:lnSpc>
          <a:spcPct val="100000"/>
        </a:lnSpc>
        <a:spcBef>
          <a:spcPts val="844"/>
        </a:spcBef>
        <a:spcAft>
          <a:spcPts val="0"/>
        </a:spcAft>
        <a:buClrTx/>
        <a:buSzPct val="100000"/>
        <a:buFontTx/>
        <a:buChar char="•"/>
        <a:tabLst/>
        <a:defRPr sz="1125" b="0" i="0" u="none" strike="noStrike" cap="none" spc="0" baseline="0">
          <a:ln>
            <a:noFill/>
          </a:ln>
          <a:solidFill>
            <a:srgbClr val="E0E0E0"/>
          </a:solidFill>
          <a:uFillTx/>
          <a:latin typeface="+mn-lt"/>
          <a:ea typeface="+mn-ea"/>
          <a:cs typeface="+mn-cs"/>
          <a:sym typeface="Arial"/>
        </a:defRPr>
      </a:lvl6pPr>
      <a:lvl7pPr marL="1671638" marR="0" indent="-128588" algn="l" defTabSz="257175" rtl="0" eaLnBrk="1" latinLnBrk="0" hangingPunct="1">
        <a:lnSpc>
          <a:spcPct val="100000"/>
        </a:lnSpc>
        <a:spcBef>
          <a:spcPts val="844"/>
        </a:spcBef>
        <a:spcAft>
          <a:spcPts val="0"/>
        </a:spcAft>
        <a:buClrTx/>
        <a:buSzPct val="100000"/>
        <a:buFontTx/>
        <a:buChar char="•"/>
        <a:tabLst/>
        <a:defRPr sz="1125" b="0" i="0" u="none" strike="noStrike" cap="none" spc="0" baseline="0">
          <a:ln>
            <a:noFill/>
          </a:ln>
          <a:solidFill>
            <a:srgbClr val="E0E0E0"/>
          </a:solidFill>
          <a:uFillTx/>
          <a:latin typeface="+mn-lt"/>
          <a:ea typeface="+mn-ea"/>
          <a:cs typeface="+mn-cs"/>
          <a:sym typeface="Arial"/>
        </a:defRPr>
      </a:lvl7pPr>
      <a:lvl8pPr marL="1928813" marR="0" indent="-128588" algn="l" defTabSz="257175" rtl="0" eaLnBrk="1" latinLnBrk="0" hangingPunct="1">
        <a:lnSpc>
          <a:spcPct val="100000"/>
        </a:lnSpc>
        <a:spcBef>
          <a:spcPts val="844"/>
        </a:spcBef>
        <a:spcAft>
          <a:spcPts val="0"/>
        </a:spcAft>
        <a:buClrTx/>
        <a:buSzPct val="100000"/>
        <a:buFontTx/>
        <a:buChar char="•"/>
        <a:tabLst/>
        <a:defRPr sz="1125" b="0" i="0" u="none" strike="noStrike" cap="none" spc="0" baseline="0">
          <a:ln>
            <a:noFill/>
          </a:ln>
          <a:solidFill>
            <a:srgbClr val="E0E0E0"/>
          </a:solidFill>
          <a:uFillTx/>
          <a:latin typeface="+mn-lt"/>
          <a:ea typeface="+mn-ea"/>
          <a:cs typeface="+mn-cs"/>
          <a:sym typeface="Arial"/>
        </a:defRPr>
      </a:lvl8pPr>
      <a:lvl9pPr marL="2185988" marR="0" indent="-128588" algn="l" defTabSz="257175" rtl="0" eaLnBrk="1" latinLnBrk="0" hangingPunct="1">
        <a:lnSpc>
          <a:spcPct val="100000"/>
        </a:lnSpc>
        <a:spcBef>
          <a:spcPts val="844"/>
        </a:spcBef>
        <a:spcAft>
          <a:spcPts val="0"/>
        </a:spcAft>
        <a:buClrTx/>
        <a:buSzPct val="100000"/>
        <a:buFontTx/>
        <a:buChar char="•"/>
        <a:tabLst/>
        <a:defRPr sz="1125" b="0" i="0" u="none" strike="noStrike" cap="none" spc="0" baseline="0">
          <a:ln>
            <a:noFill/>
          </a:ln>
          <a:solidFill>
            <a:srgbClr val="E0E0E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25717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1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257175" algn="l" defTabSz="25717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1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514350" algn="l" defTabSz="25717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1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771525" algn="l" defTabSz="25717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1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028700" algn="l" defTabSz="25717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1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1285875" algn="l" defTabSz="25717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1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1543050" algn="l" defTabSz="25717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1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800225" algn="l" defTabSz="25717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1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2057400" algn="l" defTabSz="25717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1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3139E8E-2448-4945-8AB6-8E25A17EDD61}"/>
              </a:ext>
            </a:extLst>
          </p:cNvPr>
          <p:cNvSpPr/>
          <p:nvPr userDrawn="1"/>
        </p:nvSpPr>
        <p:spPr>
          <a:xfrm>
            <a:off x="8776313" y="4935081"/>
            <a:ext cx="376000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63" marR="42863" algn="l" defTabSz="962025">
              <a:buClr>
                <a:srgbClr val="A9A9A9"/>
              </a:buClr>
              <a:buFont typeface="Arial"/>
              <a:defRPr sz="1400" spc="-28">
                <a:solidFill>
                  <a:srgbClr val="FFFFFF"/>
                </a:solidFill>
                <a:uFill>
                  <a:solidFill>
                    <a:srgbClr val="7A7A7A"/>
                  </a:solidFill>
                </a:uFill>
              </a:defRPr>
            </a:pPr>
            <a:fld id="{C9ABC00D-8CD4-FE44-BD6A-DD9A1320D006}" type="slidenum">
              <a:rPr lang="en-US" sz="750" b="0" kern="1200" spc="-21" smtClean="0">
                <a:solidFill>
                  <a:schemeClr val="bg1">
                    <a:lumMod val="65000"/>
                  </a:schemeClr>
                </a:solidFill>
                <a:uFill>
                  <a:solidFill>
                    <a:srgbClr val="7A7A7A"/>
                  </a:solidFill>
                </a:uFill>
                <a:latin typeface="+mn-lt"/>
                <a:ea typeface="+mn-ea"/>
                <a:cs typeface="+mn-cs"/>
              </a:rPr>
              <a:pPr marL="42863" marR="42863" algn="l" defTabSz="962025">
                <a:buClr>
                  <a:srgbClr val="A9A9A9"/>
                </a:buClr>
                <a:buFont typeface="Arial"/>
                <a:defRPr sz="1400" spc="-28">
                  <a:solidFill>
                    <a:srgbClr val="FFFFFF"/>
                  </a:solidFill>
                  <a:uFill>
                    <a:solidFill>
                      <a:srgbClr val="7A7A7A"/>
                    </a:solidFill>
                  </a:uFill>
                </a:defRPr>
              </a:pPr>
              <a:t>‹#›</a:t>
            </a:fld>
            <a:endParaRPr lang="en-US" sz="750" b="0" kern="1200" spc="-21" dirty="0">
              <a:solidFill>
                <a:schemeClr val="bg1">
                  <a:lumMod val="65000"/>
                </a:schemeClr>
              </a:solidFill>
              <a:uFill>
                <a:solidFill>
                  <a:srgbClr val="7A7A7A"/>
                </a:solidFill>
              </a:u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482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12" r:id="rId3"/>
    <p:sldLayoutId id="2147483913" r:id="rId4"/>
    <p:sldLayoutId id="2147483914" r:id="rId5"/>
    <p:sldLayoutId id="2147483915" r:id="rId6"/>
    <p:sldLayoutId id="2147483916" r:id="rId7"/>
    <p:sldLayoutId id="2147483917" r:id="rId8"/>
    <p:sldLayoutId id="2147483918" r:id="rId9"/>
    <p:sldLayoutId id="2147483919" r:id="rId10"/>
    <p:sldLayoutId id="2147483920" r:id="rId11"/>
    <p:sldLayoutId id="2147483921" r:id="rId12"/>
    <p:sldLayoutId id="2147483922" r:id="rId13"/>
    <p:sldLayoutId id="2147483923" r:id="rId14"/>
    <p:sldLayoutId id="2147483924" r:id="rId15"/>
    <p:sldLayoutId id="2147483925" r:id="rId16"/>
    <p:sldLayoutId id="2147483926" r:id="rId17"/>
    <p:sldLayoutId id="2147483927" r:id="rId18"/>
    <p:sldLayoutId id="2147483928" r:id="rId19"/>
    <p:sldLayoutId id="2147483929" r:id="rId20"/>
    <p:sldLayoutId id="2147483930" r:id="rId21"/>
    <p:sldLayoutId id="2147483931" r:id="rId22"/>
    <p:sldLayoutId id="2147483932" r:id="rId23"/>
    <p:sldLayoutId id="2147483933" r:id="rId24"/>
    <p:sldLayoutId id="2147483934" r:id="rId25"/>
    <p:sldLayoutId id="2147483935" r:id="rId26"/>
    <p:sldLayoutId id="2147483936" r:id="rId27"/>
    <p:sldLayoutId id="2147483937" r:id="rId28"/>
    <p:sldLayoutId id="2147483938" r:id="rId29"/>
    <p:sldLayoutId id="2147483939" r:id="rId30"/>
    <p:sldLayoutId id="2147483940" r:id="rId31"/>
    <p:sldLayoutId id="2147483941" r:id="rId32"/>
    <p:sldLayoutId id="2147483942" r:id="rId33"/>
    <p:sldLayoutId id="2147483943" r:id="rId34"/>
    <p:sldLayoutId id="2147483944" r:id="rId35"/>
    <p:sldLayoutId id="2147483945" r:id="rId36"/>
    <p:sldLayoutId id="2147483946" r:id="rId37"/>
    <p:sldLayoutId id="2147483947" r:id="rId38"/>
    <p:sldLayoutId id="2147483948" r:id="rId39"/>
    <p:sldLayoutId id="2147483949" r:id="rId40"/>
    <p:sldLayoutId id="2147483950" r:id="rId41"/>
    <p:sldLayoutId id="2147483951" r:id="rId42"/>
    <p:sldLayoutId id="2147483952" r:id="rId43"/>
    <p:sldLayoutId id="2147483953" r:id="rId44"/>
    <p:sldLayoutId id="2147483954" r:id="rId45"/>
    <p:sldLayoutId id="2147483955" r:id="rId46"/>
    <p:sldLayoutId id="2147483956" r:id="rId47"/>
    <p:sldLayoutId id="2147483957" r:id="rId48"/>
    <p:sldLayoutId id="2147483958" r:id="rId4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3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2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95.xml"/><Relationship Id="rId5" Type="http://schemas.openxmlformats.org/officeDocument/2006/relationships/image" Target="../media/image36.png"/><Relationship Id="rId4" Type="http://schemas.openxmlformats.org/officeDocument/2006/relationships/image" Target="../media/image3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AB8CBE-E79F-4E72-A9C7-4EFC0C39A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4" y="178308"/>
            <a:ext cx="5219701" cy="4479344"/>
          </a:xfrm>
        </p:spPr>
        <p:txBody>
          <a:bodyPr/>
          <a:lstStyle/>
          <a:p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D0EA86-0FB3-264C-B405-C014E1764BD8}"/>
              </a:ext>
            </a:extLst>
          </p:cNvPr>
          <p:cNvSpPr/>
          <p:nvPr/>
        </p:nvSpPr>
        <p:spPr>
          <a:xfrm>
            <a:off x="493581" y="909901"/>
            <a:ext cx="52373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Cognos Analytics Overview</a:t>
            </a:r>
          </a:p>
        </p:txBody>
      </p:sp>
    </p:spTree>
    <p:extLst>
      <p:ext uri="{BB962C8B-B14F-4D97-AF65-F5344CB8AC3E}">
        <p14:creationId xmlns:p14="http://schemas.microsoft.com/office/powerpoint/2010/main" val="2804024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/>
        </p:nvSpPr>
        <p:spPr>
          <a:xfrm>
            <a:off x="508883" y="1033256"/>
            <a:ext cx="8277307" cy="30769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1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72000">
                      <a:srgbClr val="6E7DFF"/>
                    </a:gs>
                    <a:gs pos="87000">
                      <a:srgbClr val="9D87FF"/>
                    </a:gs>
                    <a:gs pos="0">
                      <a:srgbClr val="0F6FFF">
                        <a:lumMod val="100000"/>
                      </a:srgbClr>
                    </a:gs>
                    <a:gs pos="100000">
                      <a:srgbClr val="8F8B8B"/>
                    </a:gs>
                  </a:gsLst>
                  <a:lin ang="3000000" scaled="0"/>
                </a:gradFill>
                <a:effectLst/>
                <a:uLnTx/>
                <a:uFillTx/>
                <a:latin typeface="IBM Plex Sans"/>
                <a:cs typeface="Arial" charset="0"/>
              </a:rPr>
              <a:t>All the answers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72000">
                      <a:srgbClr val="6E7DFF"/>
                    </a:gs>
                    <a:gs pos="87000">
                      <a:srgbClr val="9D87FF"/>
                    </a:gs>
                    <a:gs pos="0">
                      <a:srgbClr val="0F6FFF">
                        <a:lumMod val="100000"/>
                      </a:srgbClr>
                    </a:gs>
                    <a:gs pos="100000">
                      <a:srgbClr val="8F8B8B"/>
                    </a:gs>
                  </a:gsLst>
                  <a:lin ang="3000000" scaled="0"/>
                </a:gradFill>
                <a:effectLst/>
                <a:uLnTx/>
                <a:uFillTx/>
                <a:latin typeface="IBM Plex Sans"/>
                <a:cs typeface="Arial" charset="0"/>
              </a:rPr>
            </a:b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72000">
                      <a:srgbClr val="6E7DFF"/>
                    </a:gs>
                    <a:gs pos="87000">
                      <a:srgbClr val="9D87FF"/>
                    </a:gs>
                    <a:gs pos="0">
                      <a:srgbClr val="0F6FFF">
                        <a:lumMod val="100000"/>
                      </a:srgbClr>
                    </a:gs>
                    <a:gs pos="100000">
                      <a:srgbClr val="8F8B8B"/>
                    </a:gs>
                  </a:gsLst>
                  <a:lin ang="3000000" scaled="0"/>
                </a:gradFill>
                <a:effectLst/>
                <a:uLnTx/>
                <a:uFillTx/>
                <a:latin typeface="IBM Plex Sans"/>
                <a:cs typeface="Arial" charset="0"/>
              </a:rPr>
              <a:t>you need, in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72000">
                      <a:srgbClr val="6E7DFF"/>
                    </a:gs>
                    <a:gs pos="87000">
                      <a:srgbClr val="9D87FF"/>
                    </a:gs>
                    <a:gs pos="0">
                      <a:srgbClr val="0F6FFF">
                        <a:lumMod val="100000"/>
                      </a:srgbClr>
                    </a:gs>
                    <a:gs pos="100000">
                      <a:srgbClr val="8F8B8B"/>
                    </a:gs>
                  </a:gsLst>
                  <a:lin ang="3000000" scaled="0"/>
                </a:gradFill>
                <a:effectLst/>
                <a:uLnTx/>
                <a:uFillTx/>
                <a:latin typeface="IBM Plex Sans"/>
                <a:cs typeface="Arial" charset="0"/>
              </a:rPr>
            </a:b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72000">
                      <a:srgbClr val="6E7DFF"/>
                    </a:gs>
                    <a:gs pos="87000">
                      <a:srgbClr val="9D87FF"/>
                    </a:gs>
                    <a:gs pos="0">
                      <a:srgbClr val="0F6FFF">
                        <a:lumMod val="100000"/>
                      </a:srgbClr>
                    </a:gs>
                    <a:gs pos="100000">
                      <a:srgbClr val="8F8B8B"/>
                    </a:gs>
                  </a:gsLst>
                  <a:lin ang="3000000" scaled="0"/>
                </a:gradFill>
                <a:effectLst/>
                <a:uLnTx/>
                <a:uFillTx/>
                <a:latin typeface="IBM Plex Sans"/>
                <a:cs typeface="Arial" charset="0"/>
              </a:rPr>
              <a:t>one place.</a:t>
            </a:r>
          </a:p>
        </p:txBody>
      </p:sp>
    </p:spTree>
    <p:extLst>
      <p:ext uri="{BB962C8B-B14F-4D97-AF65-F5344CB8AC3E}">
        <p14:creationId xmlns:p14="http://schemas.microsoft.com/office/powerpoint/2010/main" val="279996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Cognos 8"/>
          <p:cNvSpPr txBox="1"/>
          <p:nvPr/>
        </p:nvSpPr>
        <p:spPr>
          <a:xfrm>
            <a:off x="2474672" y="1729044"/>
            <a:ext cx="1206988" cy="3157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 algn="ctr" defTabSz="457200">
              <a:defRPr sz="3200" b="1">
                <a:solidFill>
                  <a:srgbClr val="FFFFFF"/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pPr marL="0" marR="0" lvl="0" indent="0" algn="ctr" defTabSz="205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Medium" panose="020B0503050203000203" pitchFamily="34" charset="0"/>
                <a:sym typeface="Marker Felt"/>
              </a:rPr>
              <a:t>Cognos 8</a:t>
            </a:r>
          </a:p>
        </p:txBody>
      </p:sp>
      <p:sp>
        <p:nvSpPr>
          <p:cNvPr id="2639" name="Cognos 10"/>
          <p:cNvSpPr txBox="1"/>
          <p:nvPr/>
        </p:nvSpPr>
        <p:spPr>
          <a:xfrm>
            <a:off x="4157760" y="1729044"/>
            <a:ext cx="1206988" cy="3157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 algn="ctr" defTabSz="457200">
              <a:defRPr sz="3200" b="1">
                <a:solidFill>
                  <a:srgbClr val="FFFFFF"/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pPr marL="0" marR="0" lvl="0" indent="0" algn="ctr" defTabSz="205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Medium" panose="020B0503050203000203" pitchFamily="34" charset="0"/>
                <a:sym typeface="Marker Felt"/>
              </a:rPr>
              <a:t>Cognos 10</a:t>
            </a:r>
          </a:p>
        </p:txBody>
      </p:sp>
      <p:pic>
        <p:nvPicPr>
          <p:cNvPr id="264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40000">
            <a:off x="1913414" y="1666912"/>
            <a:ext cx="624893" cy="4513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40000">
            <a:off x="3522587" y="1656802"/>
            <a:ext cx="620301" cy="448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40000">
            <a:off x="5379620" y="1671658"/>
            <a:ext cx="620301" cy="44805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82" name="Group"/>
          <p:cNvGrpSpPr/>
          <p:nvPr/>
        </p:nvGrpSpPr>
        <p:grpSpPr>
          <a:xfrm>
            <a:off x="6268101" y="1372864"/>
            <a:ext cx="2178914" cy="928061"/>
            <a:chOff x="-38100" y="-38100"/>
            <a:chExt cx="4842028" cy="2062357"/>
          </a:xfrm>
        </p:grpSpPr>
        <p:grpSp>
          <p:nvGrpSpPr>
            <p:cNvPr id="2677" name="Rectangle"/>
            <p:cNvGrpSpPr/>
            <p:nvPr/>
          </p:nvGrpSpPr>
          <p:grpSpPr>
            <a:xfrm>
              <a:off x="293327" y="-38100"/>
              <a:ext cx="4510601" cy="1369505"/>
              <a:chOff x="0" y="0"/>
              <a:chExt cx="4510599" cy="1369504"/>
            </a:xfrm>
          </p:grpSpPr>
          <p:sp>
            <p:nvSpPr>
              <p:cNvPr id="2676" name="Rectangle"/>
              <p:cNvSpPr/>
              <p:nvPr/>
            </p:nvSpPr>
            <p:spPr>
              <a:xfrm>
                <a:off x="38100" y="38100"/>
                <a:ext cx="4434400" cy="1293305"/>
              </a:xfrm>
              <a:prstGeom prst="rect">
                <a:avLst/>
              </a:prstGeom>
              <a:solidFill>
                <a:srgbClr val="0F6FFF"/>
              </a:solidFill>
              <a:ln>
                <a:noFill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 marL="0" marR="0" lvl="0" indent="0" algn="l" defTabSz="309562" rtl="0" eaLnBrk="1" fontAlgn="auto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600">
                    <a:solidFill>
                      <a:srgbClr val="0F6FFF"/>
                    </a:solidFill>
                    <a:latin typeface="+mn-lt"/>
                    <a:ea typeface="+mn-ea"/>
                    <a:cs typeface="+mn-cs"/>
                    <a:sym typeface="IBM Plex Sans"/>
                  </a:defRPr>
                </a:pPr>
                <a:endParaRPr kumimoji="0" sz="117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  <a:sym typeface="IBM Plex Sans"/>
                </a:endParaRPr>
              </a:p>
            </p:txBody>
          </p:sp>
          <p:pic>
            <p:nvPicPr>
              <p:cNvPr id="2675" name="Rectangle Rectangle" descr="Rectangle Rectangle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4510600" cy="1369505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grpSp>
          <p:nvGrpSpPr>
            <p:cNvPr id="2680" name="Rectangle"/>
            <p:cNvGrpSpPr/>
            <p:nvPr/>
          </p:nvGrpSpPr>
          <p:grpSpPr>
            <a:xfrm>
              <a:off x="-38100" y="654751"/>
              <a:ext cx="4510600" cy="1369506"/>
              <a:chOff x="0" y="0"/>
              <a:chExt cx="4510599" cy="1369504"/>
            </a:xfrm>
          </p:grpSpPr>
          <p:sp>
            <p:nvSpPr>
              <p:cNvPr id="2679" name="Rectangle"/>
              <p:cNvSpPr/>
              <p:nvPr/>
            </p:nvSpPr>
            <p:spPr>
              <a:xfrm>
                <a:off x="38099" y="38100"/>
                <a:ext cx="4434401" cy="1293305"/>
              </a:xfrm>
              <a:prstGeom prst="rect">
                <a:avLst/>
              </a:prstGeom>
              <a:solidFill>
                <a:srgbClr val="0F6FFF"/>
              </a:solidFill>
              <a:ln>
                <a:noFill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 marL="0" marR="0" lvl="0" indent="0" algn="l" defTabSz="309562" rtl="0" eaLnBrk="1" fontAlgn="auto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600">
                    <a:solidFill>
                      <a:srgbClr val="0F6FFF"/>
                    </a:solidFill>
                    <a:latin typeface="+mn-lt"/>
                    <a:ea typeface="+mn-ea"/>
                    <a:cs typeface="+mn-cs"/>
                    <a:sym typeface="IBM Plex Sans"/>
                  </a:defRPr>
                </a:pPr>
                <a:endParaRPr kumimoji="0" sz="117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  <a:sym typeface="IBM Plex Sans"/>
                </a:endParaRPr>
              </a:p>
            </p:txBody>
          </p:sp>
          <p:pic>
            <p:nvPicPr>
              <p:cNvPr id="2678" name="Rectangle Rectangle" descr="Rectangle Rectangle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" y="0"/>
                <a:ext cx="4510601" cy="1369505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sp>
          <p:nvSpPr>
            <p:cNvPr id="2681" name="Cognos 11.1 AI infused"/>
            <p:cNvSpPr txBox="1"/>
            <p:nvPr/>
          </p:nvSpPr>
          <p:spPr>
            <a:xfrm>
              <a:off x="398782" y="217084"/>
              <a:ext cx="3817040" cy="148811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>
              <a:lvl1pPr algn="ctr" defTabSz="457200">
                <a:defRPr sz="4800" b="1">
                  <a:solidFill>
                    <a:srgbClr val="FCFCFC"/>
                  </a:solidFill>
                  <a:latin typeface="Marker Felt"/>
                  <a:ea typeface="Marker Felt"/>
                  <a:cs typeface="Marker Felt"/>
                  <a:sym typeface="Marker Felt"/>
                </a:defRPr>
              </a:lvl1pPr>
            </a:lstStyle>
            <a:p>
              <a:pPr marL="0" marR="0" lvl="0" indent="0" algn="ctr" defTabSz="20574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503050203000203" pitchFamily="34" charset="0"/>
                  <a:sym typeface="Marker Felt"/>
                </a:rPr>
                <a:t>Cognos 11.1 AI infused</a:t>
              </a:r>
            </a:p>
          </p:txBody>
        </p:sp>
      </p:grpSp>
      <p:sp>
        <p:nvSpPr>
          <p:cNvPr id="49" name="Title 1">
            <a:extLst>
              <a:ext uri="{FF2B5EF4-FFF2-40B4-BE49-F238E27FC236}">
                <a16:creationId xmlns:a16="http://schemas.microsoft.com/office/drawing/2014/main" id="{0666AA02-A025-B44A-81DC-9EDDC58F816F}"/>
              </a:ext>
            </a:extLst>
          </p:cNvPr>
          <p:cNvSpPr txBox="1">
            <a:spLocks/>
          </p:cNvSpPr>
          <p:nvPr/>
        </p:nvSpPr>
        <p:spPr>
          <a:xfrm>
            <a:off x="1111168" y="321250"/>
            <a:ext cx="7049958" cy="660203"/>
          </a:xfrm>
          <a:prstGeom prst="rect">
            <a:avLst/>
          </a:prstGeom>
        </p:spPr>
        <p:txBody>
          <a:bodyPr vert="horz" lIns="146249" tIns="73125" rIns="146249" bIns="73125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72000">
                      <a:srgbClr val="6E7DFF"/>
                    </a:gs>
                    <a:gs pos="87000">
                      <a:srgbClr val="9D87FF"/>
                    </a:gs>
                    <a:gs pos="0">
                      <a:srgbClr val="0F6FFF">
                        <a:lumMod val="100000"/>
                      </a:srgbClr>
                    </a:gs>
                    <a:gs pos="100000">
                      <a:srgbClr val="8F8B8B"/>
                    </a:gs>
                  </a:gsLst>
                  <a:lin ang="3000000" scaled="0"/>
                </a:gradFill>
                <a:effectLst/>
                <a:uLnTx/>
                <a:uFillTx/>
                <a:latin typeface="IBM Plex Sans Medium" panose="020B0503050203000203" pitchFamily="34" charset="0"/>
                <a:cs typeface="Arial" charset="0"/>
              </a:rPr>
              <a:t>A long rich history of innovation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Medium" panose="020B0503050203000203" pitchFamily="34" charset="0"/>
                <a:cs typeface="Arial" charset="0"/>
              </a:rPr>
            </a:b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Medium" panose="020B0503050203000203" pitchFamily="34" charset="0"/>
                <a:cs typeface="Arial" charset="0"/>
              </a:rPr>
            </a:b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Medium" panose="020B0503050203000203" pitchFamily="34" charset="0"/>
              <a:cs typeface="Arial" charset="0"/>
            </a:endParaRP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A757BB02-6AF4-9745-AC19-9CB1BBCE2065}"/>
              </a:ext>
            </a:extLst>
          </p:cNvPr>
          <p:cNvSpPr/>
          <p:nvPr/>
        </p:nvSpPr>
        <p:spPr>
          <a:xfrm>
            <a:off x="532876" y="4055003"/>
            <a:ext cx="8034482" cy="310896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69000">
                <a:srgbClr val="647399"/>
              </a:gs>
            </a:gsLst>
            <a:path path="circle">
              <a:fillToRect r="100000" b="100000"/>
            </a:path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 panose="020B0506050203000203" pitchFamily="34" charset="77"/>
                <a:ea typeface="+mn-ea"/>
                <a:cs typeface="Arial"/>
              </a:rPr>
              <a:t>Governance and Security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9652C97-65A8-7546-8D52-F186CB4BA8B3}"/>
              </a:ext>
            </a:extLst>
          </p:cNvPr>
          <p:cNvSpPr/>
          <p:nvPr/>
        </p:nvSpPr>
        <p:spPr>
          <a:xfrm>
            <a:off x="537752" y="3663620"/>
            <a:ext cx="1920240" cy="283464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69000">
                <a:srgbClr val="647399"/>
              </a:gs>
            </a:gsLst>
            <a:path path="circle">
              <a:fillToRect r="100000" b="100000"/>
            </a:path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 panose="020B0506050203000203" pitchFamily="34" charset="77"/>
                <a:ea typeface="+mn-ea"/>
                <a:cs typeface="Arial"/>
              </a:rPr>
              <a:t>Reporting &amp; Dashboarding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90AE09F-921C-3E42-8A19-F46D73C40B15}"/>
              </a:ext>
            </a:extLst>
          </p:cNvPr>
          <p:cNvSpPr/>
          <p:nvPr/>
        </p:nvSpPr>
        <p:spPr>
          <a:xfrm>
            <a:off x="2574207" y="3667937"/>
            <a:ext cx="1920240" cy="283464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69000">
                <a:srgbClr val="647399"/>
              </a:gs>
            </a:gsLst>
            <a:path path="circle">
              <a:fillToRect r="100000" b="100000"/>
            </a:path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 panose="020B0506050203000203" pitchFamily="34" charset="77"/>
                <a:ea typeface="+mn-ea"/>
                <a:cs typeface="Arial"/>
              </a:rPr>
              <a:t>Office Integration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C1402302-F560-5646-8115-13188A6853A6}"/>
              </a:ext>
            </a:extLst>
          </p:cNvPr>
          <p:cNvSpPr/>
          <p:nvPr/>
        </p:nvSpPr>
        <p:spPr>
          <a:xfrm>
            <a:off x="4610662" y="3660602"/>
            <a:ext cx="1920240" cy="283464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69000">
                <a:srgbClr val="647399"/>
              </a:gs>
            </a:gsLst>
            <a:path path="circle">
              <a:fillToRect r="100000" b="100000"/>
            </a:path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 panose="020B0506050203000203" pitchFamily="34" charset="77"/>
                <a:ea typeface="+mn-ea"/>
                <a:cs typeface="Arial"/>
              </a:rPr>
              <a:t>Bursting &amp; Scheduling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0E891E7A-DDAD-E549-8C85-6DF4630D0821}"/>
              </a:ext>
            </a:extLst>
          </p:cNvPr>
          <p:cNvSpPr/>
          <p:nvPr/>
        </p:nvSpPr>
        <p:spPr>
          <a:xfrm>
            <a:off x="6647117" y="3658793"/>
            <a:ext cx="1920240" cy="283464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69000">
                <a:srgbClr val="647399"/>
              </a:gs>
            </a:gsLst>
            <a:path path="circle">
              <a:fillToRect r="100000" b="100000"/>
            </a:path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 panose="020B0506050203000203" pitchFamily="34" charset="77"/>
                <a:ea typeface="+mn-ea"/>
                <a:cs typeface="Arial"/>
              </a:rPr>
              <a:t>Collaboration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87EFC0D-503C-A848-B03A-FF69D2ED2152}"/>
              </a:ext>
            </a:extLst>
          </p:cNvPr>
          <p:cNvSpPr/>
          <p:nvPr/>
        </p:nvSpPr>
        <p:spPr>
          <a:xfrm>
            <a:off x="537752" y="3328681"/>
            <a:ext cx="1920240" cy="283464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69000">
                <a:srgbClr val="647399"/>
              </a:gs>
            </a:gsLst>
            <a:path path="circle">
              <a:fillToRect r="100000" b="100000"/>
            </a:path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 panose="020B0506050203000203" pitchFamily="34" charset="77"/>
                <a:ea typeface="+mn-ea"/>
                <a:cs typeface="Arial"/>
              </a:rPr>
              <a:t>Metadata Modeling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7603F7CB-916F-4549-AAE4-A0F18FF84859}"/>
              </a:ext>
            </a:extLst>
          </p:cNvPr>
          <p:cNvSpPr/>
          <p:nvPr/>
        </p:nvSpPr>
        <p:spPr>
          <a:xfrm>
            <a:off x="2574207" y="3332998"/>
            <a:ext cx="1920240" cy="283464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69000">
                <a:srgbClr val="647399"/>
              </a:gs>
            </a:gsLst>
            <a:path path="circle">
              <a:fillToRect r="100000" b="100000"/>
            </a:path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 panose="020B0506050203000203" pitchFamily="34" charset="77"/>
                <a:ea typeface="+mn-ea"/>
                <a:cs typeface="Arial"/>
              </a:rPr>
              <a:t>Content Administration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B2D06D70-6232-8042-B6B6-A3AF49775270}"/>
              </a:ext>
            </a:extLst>
          </p:cNvPr>
          <p:cNvSpPr/>
          <p:nvPr/>
        </p:nvSpPr>
        <p:spPr>
          <a:xfrm>
            <a:off x="4610662" y="3325663"/>
            <a:ext cx="1920240" cy="283464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69000">
                <a:srgbClr val="647399"/>
              </a:gs>
            </a:gsLst>
            <a:path path="circle">
              <a:fillToRect r="100000" b="100000"/>
            </a:path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 panose="020B0506050203000203" pitchFamily="34" charset="77"/>
                <a:ea typeface="+mn-ea"/>
                <a:cs typeface="Arial"/>
              </a:rPr>
              <a:t>Alerts &amp; Notifications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0917E203-A618-A447-97B4-02F1DA287539}"/>
              </a:ext>
            </a:extLst>
          </p:cNvPr>
          <p:cNvSpPr/>
          <p:nvPr/>
        </p:nvSpPr>
        <p:spPr>
          <a:xfrm>
            <a:off x="6647117" y="3323854"/>
            <a:ext cx="1920240" cy="283464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69000">
                <a:srgbClr val="647399"/>
              </a:gs>
            </a:gsLst>
            <a:path path="circle">
              <a:fillToRect r="100000" b="100000"/>
            </a:path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 panose="020B0506050203000203" pitchFamily="34" charset="77"/>
                <a:ea typeface="+mn-ea"/>
                <a:cs typeface="Arial"/>
              </a:rPr>
              <a:t>Search</a:t>
            </a:r>
          </a:p>
        </p:txBody>
      </p:sp>
      <p:sp>
        <p:nvSpPr>
          <p:cNvPr id="59" name="Build on a proven platform">
            <a:extLst>
              <a:ext uri="{FF2B5EF4-FFF2-40B4-BE49-F238E27FC236}">
                <a16:creationId xmlns:a16="http://schemas.microsoft.com/office/drawing/2014/main" id="{A360E0BB-E5AB-6F4B-93C8-C4354B8167C3}"/>
              </a:ext>
            </a:extLst>
          </p:cNvPr>
          <p:cNvSpPr txBox="1"/>
          <p:nvPr/>
        </p:nvSpPr>
        <p:spPr>
          <a:xfrm>
            <a:off x="3122165" y="2765093"/>
            <a:ext cx="3568827" cy="30813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none" lIns="0" tIns="0" rIns="0" bIns="0" anchor="t" anchorCtr="0">
            <a:noAutofit/>
          </a:bodyPr>
          <a:lstStyle>
            <a:lvl1pPr defTabSz="457200">
              <a:lnSpc>
                <a:spcPts val="13800"/>
              </a:lnSpc>
              <a:defRPr sz="4000">
                <a:solidFill>
                  <a:srgbClr val="FFFFFF"/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pPr marL="0" marR="0" lvl="0" indent="0" algn="l" defTabSz="205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  <a:sym typeface="Marker Felt"/>
              </a:rPr>
              <a:t>Build on a proven platform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58C680-4D30-4C4A-9223-4F95D8430201}"/>
              </a:ext>
            </a:extLst>
          </p:cNvPr>
          <p:cNvSpPr txBox="1"/>
          <p:nvPr/>
        </p:nvSpPr>
        <p:spPr>
          <a:xfrm>
            <a:off x="532856" y="1466565"/>
            <a:ext cx="1618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Medium" panose="020B0503050203000203" pitchFamily="34" charset="0"/>
                <a:ea typeface="+mn-ea"/>
                <a:cs typeface="+mn-cs"/>
              </a:rPr>
              <a:t>Impromptu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Medium" panose="020B0503050203000203" pitchFamily="34" charset="0"/>
                <a:ea typeface="+mn-ea"/>
                <a:cs typeface="+mn-cs"/>
              </a:rPr>
              <a:t>Powerplay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Medium" panose="020B0503050203000203" pitchFamily="34" charset="0"/>
                <a:ea typeface="+mn-ea"/>
                <a:cs typeface="+mn-cs"/>
              </a:rPr>
              <a:t>ReportNet</a:t>
            </a:r>
          </a:p>
        </p:txBody>
      </p:sp>
    </p:spTree>
    <p:extLst>
      <p:ext uri="{BB962C8B-B14F-4D97-AF65-F5344CB8AC3E}">
        <p14:creationId xmlns:p14="http://schemas.microsoft.com/office/powerpoint/2010/main" val="2396290853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8" grpId="0" animBg="1" advAuto="0"/>
      <p:bldP spid="2639" grpId="0" animBg="1" advAuto="0"/>
      <p:bldP spid="2640" grpId="0" animBg="1" advAuto="0"/>
      <p:bldP spid="2641" grpId="0" animBg="1" advAuto="0"/>
      <p:bldP spid="2642" grpId="0" animBg="1" advAuto="0"/>
      <p:bldP spid="2682" grpId="0" advAuto="0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1">
            <a:extLst>
              <a:ext uri="{FF2B5EF4-FFF2-40B4-BE49-F238E27FC236}">
                <a16:creationId xmlns:a16="http://schemas.microsoft.com/office/drawing/2014/main" id="{B6045F20-93EA-C749-B0F1-84CB4C73BAFC}"/>
              </a:ext>
            </a:extLst>
          </p:cNvPr>
          <p:cNvSpPr txBox="1">
            <a:spLocks/>
          </p:cNvSpPr>
          <p:nvPr/>
        </p:nvSpPr>
        <p:spPr>
          <a:xfrm>
            <a:off x="82295" y="55410"/>
            <a:ext cx="6179297" cy="541195"/>
          </a:xfrm>
          <a:prstGeom prst="rect">
            <a:avLst/>
          </a:prstGeom>
        </p:spPr>
        <p:txBody>
          <a:bodyPr vert="horz" lIns="146249" tIns="73125" rIns="146249" bIns="73125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72000">
                      <a:srgbClr val="6E7DFF"/>
                    </a:gs>
                    <a:gs pos="87000">
                      <a:srgbClr val="9D87FF"/>
                    </a:gs>
                    <a:gs pos="0">
                      <a:srgbClr val="0F6FFF">
                        <a:lumMod val="100000"/>
                      </a:srgbClr>
                    </a:gs>
                    <a:gs pos="100000">
                      <a:srgbClr val="8F8B8B"/>
                    </a:gs>
                  </a:gsLst>
                  <a:lin ang="3000000" scaled="0"/>
                </a:gradFill>
                <a:effectLst/>
                <a:uLnTx/>
                <a:uFillTx/>
                <a:latin typeface="IBM Plex Sans Medium" panose="020B0503050203000203" pitchFamily="34" charset="0"/>
                <a:cs typeface="Arial" charset="0"/>
              </a:rPr>
              <a:t>Analytics the way you think?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Medium" panose="020B0503050203000203" pitchFamily="34" charset="0"/>
              <a:cs typeface="Arial" charset="0"/>
            </a:endParaRPr>
          </a:p>
        </p:txBody>
      </p:sp>
      <p:pic>
        <p:nvPicPr>
          <p:cNvPr id="104" name="Graphic 103" descr="Customer review">
            <a:extLst>
              <a:ext uri="{FF2B5EF4-FFF2-40B4-BE49-F238E27FC236}">
                <a16:creationId xmlns:a16="http://schemas.microsoft.com/office/drawing/2014/main" id="{ED69E44B-C29D-A744-AE67-AC9715C39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8363" y="1054703"/>
            <a:ext cx="725138" cy="692056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CE583983-4E9A-B44B-A40E-FD5E3C9F1651}"/>
              </a:ext>
            </a:extLst>
          </p:cNvPr>
          <p:cNvSpPr txBox="1"/>
          <p:nvPr/>
        </p:nvSpPr>
        <p:spPr>
          <a:xfrm>
            <a:off x="353776" y="1772438"/>
            <a:ext cx="8570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54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 panose="020B0506050203000203" pitchFamily="34" charset="77"/>
                <a:ea typeface="+mn-ea"/>
                <a:cs typeface="+mn-cs"/>
              </a:rPr>
              <a:t>Collect &amp;</a:t>
            </a:r>
          </a:p>
          <a:p>
            <a:pPr marL="0" marR="0" lvl="0" indent="0" algn="ctr" defTabSz="4554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 panose="020B0506050203000203" pitchFamily="34" charset="77"/>
                <a:ea typeface="+mn-ea"/>
                <a:cs typeface="+mn-cs"/>
              </a:rPr>
              <a:t>Organize</a:t>
            </a:r>
          </a:p>
        </p:txBody>
      </p:sp>
      <p:pic>
        <p:nvPicPr>
          <p:cNvPr id="106" name="Graphic 105" descr="Questions">
            <a:extLst>
              <a:ext uri="{FF2B5EF4-FFF2-40B4-BE49-F238E27FC236}">
                <a16:creationId xmlns:a16="http://schemas.microsoft.com/office/drawing/2014/main" id="{DDBACBFC-9862-ED47-BB54-2F68D47CF6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7040" y="1058386"/>
            <a:ext cx="771649" cy="729609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6E6110DE-F768-7546-8DAC-01C73EE9F31B}"/>
              </a:ext>
            </a:extLst>
          </p:cNvPr>
          <p:cNvSpPr txBox="1"/>
          <p:nvPr/>
        </p:nvSpPr>
        <p:spPr>
          <a:xfrm>
            <a:off x="2012851" y="1782641"/>
            <a:ext cx="88838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 panose="020B0506050203000203" pitchFamily="34" charset="77"/>
                <a:ea typeface="+mn-ea"/>
                <a:cs typeface="+mn-cs"/>
              </a:rPr>
              <a:t>100’s 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 panose="020B0506050203000203" pitchFamily="34" charset="77"/>
                <a:ea typeface="+mn-ea"/>
                <a:cs typeface="+mn-cs"/>
              </a:rPr>
              <a:t>of questions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 panose="020B0506050203000203" pitchFamily="34" charset="77"/>
                <a:ea typeface="+mn-ea"/>
                <a:cs typeface="+mn-cs"/>
              </a:rPr>
              <a:t>every day</a:t>
            </a:r>
          </a:p>
        </p:txBody>
      </p:sp>
      <p:pic>
        <p:nvPicPr>
          <p:cNvPr id="110" name="Graphic 109" descr="Lightbulb and gear">
            <a:extLst>
              <a:ext uri="{FF2B5EF4-FFF2-40B4-BE49-F238E27FC236}">
                <a16:creationId xmlns:a16="http://schemas.microsoft.com/office/drawing/2014/main" id="{7E00B13F-286A-334D-84B8-1DE45B2C73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04539" y="1055499"/>
            <a:ext cx="771649" cy="729609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08F26C9E-3DA2-CA40-B308-00A875E8069B}"/>
              </a:ext>
            </a:extLst>
          </p:cNvPr>
          <p:cNvSpPr txBox="1"/>
          <p:nvPr/>
        </p:nvSpPr>
        <p:spPr>
          <a:xfrm>
            <a:off x="3373286" y="1796021"/>
            <a:ext cx="85953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 panose="020B0506050203000203" pitchFamily="34" charset="77"/>
                <a:ea typeface="+mn-ea"/>
                <a:cs typeface="+mn-cs"/>
              </a:rPr>
              <a:t>10’s 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 panose="020B0506050203000203" pitchFamily="34" charset="77"/>
                <a:ea typeface="+mn-ea"/>
                <a:cs typeface="+mn-cs"/>
              </a:rPr>
              <a:t>of insightful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 panose="020B0506050203000203" pitchFamily="34" charset="77"/>
                <a:ea typeface="+mn-ea"/>
                <a:cs typeface="+mn-cs"/>
              </a:rPr>
              <a:t>discoveries</a:t>
            </a:r>
          </a:p>
        </p:txBody>
      </p:sp>
      <p:pic>
        <p:nvPicPr>
          <p:cNvPr id="112" name="Graphic 111" descr="Bar graph with upward trend">
            <a:extLst>
              <a:ext uri="{FF2B5EF4-FFF2-40B4-BE49-F238E27FC236}">
                <a16:creationId xmlns:a16="http://schemas.microsoft.com/office/drawing/2014/main" id="{0EC6616B-B66E-3341-BC75-950D7D3BAF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60034" y="1061140"/>
            <a:ext cx="857386" cy="810675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73F00DB7-3001-0446-83EE-0BD4BBEBA246}"/>
              </a:ext>
            </a:extLst>
          </p:cNvPr>
          <p:cNvSpPr txBox="1"/>
          <p:nvPr/>
        </p:nvSpPr>
        <p:spPr>
          <a:xfrm>
            <a:off x="5122482" y="1816432"/>
            <a:ext cx="7986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9051"/>
                </a:solidFill>
                <a:effectLst/>
                <a:uLnTx/>
                <a:uFillTx/>
                <a:latin typeface="IBM Plex Sans Condensed" panose="020B0506050203000203" pitchFamily="34" charset="77"/>
                <a:ea typeface="+mn-ea"/>
                <a:cs typeface="+mn-cs"/>
              </a:rPr>
              <a:t>Actionable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9051"/>
                </a:solidFill>
                <a:effectLst/>
                <a:uLnTx/>
                <a:uFillTx/>
                <a:latin typeface="IBM Plex Sans Condensed" panose="020B0506050203000203" pitchFamily="34" charset="77"/>
                <a:ea typeface="+mn-ea"/>
                <a:cs typeface="+mn-cs"/>
              </a:rPr>
              <a:t>Insights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F9BB8037-683C-1E49-9700-C7B535E0FD1B}"/>
              </a:ext>
            </a:extLst>
          </p:cNvPr>
          <p:cNvCxnSpPr>
            <a:cxnSpLocks/>
          </p:cNvCxnSpPr>
          <p:nvPr/>
        </p:nvCxnSpPr>
        <p:spPr>
          <a:xfrm>
            <a:off x="1260209" y="1568851"/>
            <a:ext cx="747495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A53C266-9F29-CF4F-89EF-67996796FFF0}"/>
              </a:ext>
            </a:extLst>
          </p:cNvPr>
          <p:cNvCxnSpPr>
            <a:cxnSpLocks/>
          </p:cNvCxnSpPr>
          <p:nvPr/>
        </p:nvCxnSpPr>
        <p:spPr>
          <a:xfrm>
            <a:off x="2716047" y="1568851"/>
            <a:ext cx="749808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97560E6-E21E-EF4B-A4AC-0B0CBEE7EFE1}"/>
              </a:ext>
            </a:extLst>
          </p:cNvPr>
          <p:cNvCxnSpPr>
            <a:cxnSpLocks/>
          </p:cNvCxnSpPr>
          <p:nvPr/>
        </p:nvCxnSpPr>
        <p:spPr>
          <a:xfrm>
            <a:off x="4179074" y="1578988"/>
            <a:ext cx="749808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Graphic 101" descr="Checklist">
            <a:extLst>
              <a:ext uri="{FF2B5EF4-FFF2-40B4-BE49-F238E27FC236}">
                <a16:creationId xmlns:a16="http://schemas.microsoft.com/office/drawing/2014/main" id="{D42A4B38-5C1C-9249-8063-418ED8E82E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64623" y="1024575"/>
            <a:ext cx="857388" cy="810676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889AE7F8-E0F0-8943-9CA8-8CA6A6B947FA}"/>
              </a:ext>
            </a:extLst>
          </p:cNvPr>
          <p:cNvSpPr txBox="1"/>
          <p:nvPr/>
        </p:nvSpPr>
        <p:spPr>
          <a:xfrm>
            <a:off x="7970296" y="1832147"/>
            <a:ext cx="90281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 panose="020B0506050203000203" pitchFamily="34" charset="77"/>
                <a:ea typeface="+mn-ea"/>
                <a:cs typeface="+mn-cs"/>
              </a:rPr>
              <a:t>100’s 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 panose="020B0506050203000203" pitchFamily="34" charset="77"/>
                <a:ea typeface="+mn-ea"/>
                <a:cs typeface="+mn-cs"/>
              </a:rPr>
              <a:t>of measured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 panose="020B0506050203000203" pitchFamily="34" charset="77"/>
                <a:ea typeface="+mn-ea"/>
                <a:cs typeface="+mn-cs"/>
              </a:rPr>
              <a:t>outcomes</a:t>
            </a:r>
          </a:p>
        </p:txBody>
      </p:sp>
      <p:pic>
        <p:nvPicPr>
          <p:cNvPr id="108" name="Graphic 107" descr="Exclamation mark">
            <a:extLst>
              <a:ext uri="{FF2B5EF4-FFF2-40B4-BE49-F238E27FC236}">
                <a16:creationId xmlns:a16="http://schemas.microsoft.com/office/drawing/2014/main" id="{05D81202-5E53-3E43-849D-EA6B4D51F6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61247" y="1085995"/>
            <a:ext cx="797371" cy="753929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DE4BE041-1CB7-7E40-865F-FCDC1C1E2D4D}"/>
              </a:ext>
            </a:extLst>
          </p:cNvPr>
          <p:cNvSpPr txBox="1"/>
          <p:nvPr/>
        </p:nvSpPr>
        <p:spPr>
          <a:xfrm>
            <a:off x="6982663" y="1832147"/>
            <a:ext cx="86754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 panose="020B0506050203000203" pitchFamily="34" charset="77"/>
                <a:ea typeface="+mn-ea"/>
                <a:cs typeface="+mn-cs"/>
              </a:rPr>
              <a:t>10’s 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 panose="020B0506050203000203" pitchFamily="34" charset="77"/>
                <a:ea typeface="+mn-ea"/>
                <a:cs typeface="+mn-cs"/>
              </a:rPr>
              <a:t>of decisions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 panose="020B0506050203000203" pitchFamily="34" charset="77"/>
                <a:ea typeface="+mn-ea"/>
                <a:cs typeface="+mn-cs"/>
              </a:rPr>
              <a:t>influenced 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6EFE93E-2056-1D43-A41E-9B62C96179CD}"/>
              </a:ext>
            </a:extLst>
          </p:cNvPr>
          <p:cNvCxnSpPr>
            <a:cxnSpLocks/>
          </p:cNvCxnSpPr>
          <p:nvPr/>
        </p:nvCxnSpPr>
        <p:spPr>
          <a:xfrm>
            <a:off x="7534968" y="1590103"/>
            <a:ext cx="538220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B1AD772D-E2A5-624F-BFE0-63EEAFC60022}"/>
              </a:ext>
            </a:extLst>
          </p:cNvPr>
          <p:cNvCxnSpPr>
            <a:cxnSpLocks/>
          </p:cNvCxnSpPr>
          <p:nvPr/>
        </p:nvCxnSpPr>
        <p:spPr>
          <a:xfrm>
            <a:off x="6179297" y="1600723"/>
            <a:ext cx="976558" cy="0"/>
          </a:xfrm>
          <a:prstGeom prst="straightConnector1">
            <a:avLst/>
          </a:prstGeom>
          <a:ln>
            <a:solidFill>
              <a:schemeClr val="bg2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80ABA3F9-FA50-3545-B255-D77203EA5474}"/>
              </a:ext>
            </a:extLst>
          </p:cNvPr>
          <p:cNvSpPr txBox="1"/>
          <p:nvPr/>
        </p:nvSpPr>
        <p:spPr>
          <a:xfrm>
            <a:off x="85460" y="2677000"/>
            <a:ext cx="1641009" cy="584775"/>
          </a:xfrm>
          <a:prstGeom prst="rect">
            <a:avLst/>
          </a:prstGeom>
          <a:noFill/>
        </p:spPr>
        <p:txBody>
          <a:bodyPr wrap="square" lIns="45720" rIns="45720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72000">
                      <a:srgbClr val="6E7DFF"/>
                    </a:gs>
                    <a:gs pos="87000">
                      <a:srgbClr val="9D87FF"/>
                    </a:gs>
                    <a:gs pos="0">
                      <a:srgbClr val="0F6FFF">
                        <a:lumMod val="100000"/>
                      </a:srgbClr>
                    </a:gs>
                    <a:gs pos="100000">
                      <a:srgbClr val="8F8B8B"/>
                    </a:gs>
                  </a:gsLst>
                  <a:lin ang="3000000" scaled="0"/>
                </a:gradFill>
                <a:effectLst/>
                <a:uLnTx/>
                <a:uFillTx/>
                <a:latin typeface="IBM Plex Sans Condensed" panose="020B0506050203000203" pitchFamily="34" charset="77"/>
                <a:ea typeface="+mn-ea"/>
                <a:cs typeface="+mn-cs"/>
              </a:rPr>
              <a:t>Automated Data Preparation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Condensed" panose="020B0506050203000203" pitchFamily="34" charset="77"/>
              <a:ea typeface="IBM Plex Sans" charset="0"/>
              <a:cs typeface="IBM Plex Sans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D1D2FB6-16B2-F345-9396-310713745D2C}"/>
              </a:ext>
            </a:extLst>
          </p:cNvPr>
          <p:cNvSpPr txBox="1"/>
          <p:nvPr/>
        </p:nvSpPr>
        <p:spPr>
          <a:xfrm>
            <a:off x="3901930" y="2677000"/>
            <a:ext cx="2442249" cy="1976438"/>
          </a:xfrm>
          <a:prstGeom prst="rect">
            <a:avLst/>
          </a:prstGeom>
          <a:noFill/>
        </p:spPr>
        <p:txBody>
          <a:bodyPr wrap="square" lIns="0" rIns="91440" rtlCol="0" anchor="ctr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72000">
                      <a:srgbClr val="6E7DFF"/>
                    </a:gs>
                    <a:gs pos="87000">
                      <a:srgbClr val="9D87FF"/>
                    </a:gs>
                    <a:gs pos="0">
                      <a:srgbClr val="0F6FFF">
                        <a:lumMod val="100000"/>
                      </a:srgbClr>
                    </a:gs>
                    <a:gs pos="100000">
                      <a:srgbClr val="8F8B8B"/>
                    </a:gs>
                  </a:gsLst>
                  <a:lin ang="3000000" scaled="0"/>
                </a:gradFill>
                <a:effectLst/>
                <a:uLnTx/>
                <a:uFillTx/>
                <a:latin typeface="IBM Plex Sans Condensed" panose="020B0506050203000203" pitchFamily="34" charset="77"/>
                <a:ea typeface="+mn-ea"/>
                <a:cs typeface="+mn-cs"/>
              </a:rPr>
              <a:t>Dashboards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Condensed" panose="020B0506050203000203" pitchFamily="34" charset="77"/>
              <a:ea typeface="IBM Plex Sans" charset="0"/>
              <a:cs typeface="IBM Plex Sans" charset="0"/>
            </a:endParaRPr>
          </a:p>
          <a:p>
            <a:pPr marL="0" marR="0" lvl="0" indent="0" algn="r" defTabSz="6858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Condensed" panose="020B0506050203000203" pitchFamily="34" charset="77"/>
              <a:ea typeface="IBM Plex Sans" charset="0"/>
              <a:cs typeface="IBM Plex Sans" charset="0"/>
            </a:endParaRPr>
          </a:p>
          <a:p>
            <a:pPr marL="0" marR="0" lvl="0" indent="0" algn="r" defTabSz="685800" rtl="0" eaLnBrk="1" fontAlgn="auto" latinLnBrk="0" hangingPunct="1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 panose="020B0506050203000203" pitchFamily="34" charset="77"/>
                <a:ea typeface="IBM Plex Sans" charset="0"/>
                <a:cs typeface="IBM Plex Sans" charset="0"/>
              </a:rPr>
              <a:t>Automated visualizations</a:t>
            </a:r>
          </a:p>
          <a:p>
            <a:pPr marL="0" marR="0" lvl="0" indent="0" algn="r" defTabSz="685800" rtl="0" eaLnBrk="1" fontAlgn="auto" latinLnBrk="0" hangingPunct="1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Condensed" panose="020B0506050203000203" pitchFamily="34" charset="77"/>
              <a:ea typeface="IBM Plex Sans" charset="0"/>
              <a:cs typeface="IBM Plex Sans" charset="0"/>
            </a:endParaRPr>
          </a:p>
          <a:p>
            <a:pPr marL="0" marR="0" lvl="0" indent="0" algn="r" defTabSz="685800" rtl="0" eaLnBrk="1" fontAlgn="auto" latinLnBrk="0" hangingPunct="1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 panose="020B0506050203000203" pitchFamily="34" charset="77"/>
                <a:ea typeface="IBM Plex Sans" charset="0"/>
                <a:cs typeface="IBM Plex Sans" charset="0"/>
              </a:rPr>
              <a:t>Natural language generation</a:t>
            </a:r>
          </a:p>
          <a:p>
            <a:pPr marL="0" marR="0" lvl="0" indent="0" algn="r" defTabSz="685800" rtl="0" eaLnBrk="1" fontAlgn="auto" latinLnBrk="0" hangingPunct="1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Condensed" panose="020B0506050203000203" pitchFamily="34" charset="77"/>
              <a:ea typeface="IBM Plex Sans" charset="0"/>
              <a:cs typeface="IBM Plex Sans" charset="0"/>
            </a:endParaRPr>
          </a:p>
          <a:p>
            <a:pPr marL="0" marR="0" lvl="0" indent="0" algn="r" defTabSz="685800" rtl="0" eaLnBrk="1" fontAlgn="auto" latinLnBrk="0" hangingPunct="1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 panose="020B0506050203000203" pitchFamily="34" charset="77"/>
                <a:ea typeface="IBM Plex Sans" charset="0"/>
                <a:cs typeface="IBM Plex Sans" charset="0"/>
              </a:rPr>
              <a:t>Open Source Visualizations</a:t>
            </a:r>
          </a:p>
          <a:p>
            <a:pPr marL="0" marR="0" lvl="0" indent="0" algn="r" defTabSz="685800" rtl="0" eaLnBrk="1" fontAlgn="auto" latinLnBrk="0" hangingPunct="1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Condensed" panose="020B0506050203000203" pitchFamily="34" charset="77"/>
              <a:ea typeface="IBM Plex Sans" charset="0"/>
              <a:cs typeface="IBM Plex Sans" charset="0"/>
            </a:endParaRPr>
          </a:p>
          <a:p>
            <a:pPr marL="0" marR="0" lvl="0" indent="0" algn="r" defTabSz="685800" rtl="0" eaLnBrk="1" fontAlgn="auto" latinLnBrk="0" hangingPunct="1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 panose="020B0506050203000203" pitchFamily="34" charset="77"/>
                <a:ea typeface="IBM Plex Sans" charset="0"/>
                <a:cs typeface="IBM Plex Sans" charset="0"/>
              </a:rPr>
              <a:t>Storytelling </a:t>
            </a:r>
          </a:p>
          <a:p>
            <a:pPr marL="0" marR="0" lvl="0" indent="0" algn="r" defTabSz="685800" rtl="0" eaLnBrk="1" fontAlgn="auto" latinLnBrk="0" hangingPunct="1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Condensed" panose="020B0506050203000203" pitchFamily="34" charset="77"/>
              <a:ea typeface="IBM Plex Sans" charset="0"/>
              <a:cs typeface="IBM Plex Sans" charset="0"/>
            </a:endParaRPr>
          </a:p>
          <a:p>
            <a:pPr marL="0" marR="0" lvl="0" indent="0" algn="r" defTabSz="685800" rtl="0" eaLnBrk="1" fontAlgn="auto" latinLnBrk="0" hangingPunct="1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 panose="020B0506050203000203" pitchFamily="34" charset="77"/>
                <a:ea typeface="IBM Plex Sans" charset="0"/>
                <a:cs typeface="IBM Plex Sans" charset="0"/>
              </a:rPr>
              <a:t>Collaborate through Slack</a:t>
            </a:r>
          </a:p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Condensed" panose="020B0506050203000203" pitchFamily="34" charset="77"/>
              <a:ea typeface="IBM Plex Sans" charset="0"/>
              <a:cs typeface="IBM Plex Sans" charset="0"/>
            </a:endParaRPr>
          </a:p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72000">
                      <a:srgbClr val="6E7DFF"/>
                    </a:gs>
                    <a:gs pos="87000">
                      <a:srgbClr val="9D87FF"/>
                    </a:gs>
                    <a:gs pos="0">
                      <a:srgbClr val="0F6FFF">
                        <a:lumMod val="100000"/>
                      </a:srgbClr>
                    </a:gs>
                    <a:gs pos="100000">
                      <a:srgbClr val="8F8B8B"/>
                    </a:gs>
                  </a:gsLst>
                  <a:lin ang="3000000" scaled="0"/>
                </a:gradFill>
                <a:effectLst/>
                <a:uLnTx/>
                <a:uFillTx/>
                <a:latin typeface="IBM Plex Sans Condensed" panose="020B0506050203000203" pitchFamily="34" charset="77"/>
                <a:ea typeface="IBM Plex Sans" charset="0"/>
                <a:cs typeface="IBM Plex Sans" charset="0"/>
              </a:rPr>
              <a:t>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72000">
                      <a:srgbClr val="6E7DFF"/>
                    </a:gs>
                    <a:gs pos="87000">
                      <a:srgbClr val="9D87FF"/>
                    </a:gs>
                    <a:gs pos="0">
                      <a:srgbClr val="0F6FFF">
                        <a:lumMod val="100000"/>
                      </a:srgbClr>
                    </a:gs>
                    <a:gs pos="100000">
                      <a:srgbClr val="8F8B8B"/>
                    </a:gs>
                  </a:gsLst>
                  <a:lin ang="3000000" scaled="0"/>
                </a:gradFill>
                <a:effectLst/>
                <a:uLnTx/>
                <a:uFillTx/>
                <a:latin typeface="IBM Plex Sans Condensed" panose="020B0506050203000203" pitchFamily="34" charset="77"/>
                <a:ea typeface="+mn-ea"/>
                <a:cs typeface="+mn-cs"/>
              </a:rPr>
              <a:t>anaged Reporting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Condensed" panose="020B0506050203000203" pitchFamily="34" charset="77"/>
              <a:ea typeface="IBM Plex Sans" charset="0"/>
              <a:cs typeface="IBM Plex Sans" charset="0"/>
            </a:endParaRPr>
          </a:p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Condensed" panose="020B0506050203000203" pitchFamily="34" charset="77"/>
              <a:ea typeface="IBM Plex Sans" charset="0"/>
              <a:cs typeface="IBM Plex Sans" charset="0"/>
            </a:endParaRPr>
          </a:p>
          <a:p>
            <a:pPr marL="0" marR="0" lvl="0" indent="0" algn="r" defTabSz="685800" rtl="0" eaLnBrk="1" fontAlgn="auto" latinLnBrk="0" hangingPunct="1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 panose="020B0506050203000203" pitchFamily="34" charset="77"/>
                <a:ea typeface="IBM Plex Sans" charset="0"/>
                <a:cs typeface="IBM Plex Sans" charset="0"/>
              </a:rPr>
              <a:t>Guided layouts</a:t>
            </a:r>
          </a:p>
          <a:p>
            <a:pPr marL="0" marR="0" lvl="0" indent="0" algn="r" defTabSz="685800" rtl="0" eaLnBrk="1" fontAlgn="auto" latinLnBrk="0" hangingPunct="1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 panose="020B0506050203000203" pitchFamily="34" charset="77"/>
                <a:ea typeface="IBM Plex Sans" charset="0"/>
                <a:cs typeface="IBM Plex Sans" charset="0"/>
              </a:rPr>
              <a:t> </a:t>
            </a:r>
          </a:p>
          <a:p>
            <a:pPr marL="0" marR="0" lvl="0" indent="0" algn="r" defTabSz="685800" rtl="0" eaLnBrk="1" fontAlgn="auto" latinLnBrk="0" hangingPunct="1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 panose="020B0506050203000203" pitchFamily="34" charset="77"/>
                <a:ea typeface="IBM Plex Sans" charset="0"/>
                <a:cs typeface="IBM Plex Sans" charset="0"/>
              </a:rPr>
              <a:t>Reuse existing components &amp; styles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979DCB6-0C96-ED49-9978-CBBA8AE3C573}"/>
              </a:ext>
            </a:extLst>
          </p:cNvPr>
          <p:cNvSpPr txBox="1"/>
          <p:nvPr/>
        </p:nvSpPr>
        <p:spPr>
          <a:xfrm>
            <a:off x="2019284" y="2677000"/>
            <a:ext cx="1948756" cy="1047979"/>
          </a:xfrm>
          <a:prstGeom prst="rect">
            <a:avLst/>
          </a:prstGeom>
          <a:noFill/>
        </p:spPr>
        <p:txBody>
          <a:bodyPr wrap="square" rIns="91440" rtlCol="0" anchor="ctr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72000">
                      <a:srgbClr val="6E7DFF"/>
                    </a:gs>
                    <a:gs pos="87000">
                      <a:srgbClr val="9D87FF"/>
                    </a:gs>
                    <a:gs pos="0">
                      <a:srgbClr val="0F6FFF">
                        <a:lumMod val="100000"/>
                      </a:srgbClr>
                    </a:gs>
                    <a:gs pos="100000">
                      <a:srgbClr val="8F8B8B"/>
                    </a:gs>
                  </a:gsLst>
                  <a:lin ang="3000000" scaled="0"/>
                </a:gradFill>
                <a:effectLst/>
                <a:uLnTx/>
                <a:uFillTx/>
                <a:latin typeface="IBM Plex Sans Condensed" panose="020B0506050203000203" pitchFamily="34" charset="77"/>
                <a:ea typeface="+mn-ea"/>
                <a:cs typeface="+mn-cs"/>
              </a:rPr>
              <a:t>Data Exploration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Condensed" panose="020B0506050203000203" pitchFamily="34" charset="77"/>
              <a:ea typeface="IBM Plex Sans" charset="0"/>
              <a:cs typeface="IBM Plex Sans" charset="0"/>
            </a:endParaRPr>
          </a:p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Condensed" panose="020B0506050203000203" pitchFamily="34" charset="77"/>
              <a:ea typeface="IBM Plex Sans" charset="0"/>
              <a:cs typeface="IBM Plex Sans" charset="0"/>
            </a:endParaRPr>
          </a:p>
          <a:p>
            <a:pPr marL="0" marR="0" lvl="0" indent="0" algn="r" defTabSz="685800" rtl="0" eaLnBrk="1" fontAlgn="auto" latinLnBrk="0" hangingPunct="1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 panose="020B0506050203000203" pitchFamily="34" charset="77"/>
                <a:ea typeface="IBM Plex Sans" charset="0"/>
                <a:cs typeface="IBM Plex Sans" charset="0"/>
              </a:rPr>
              <a:t>AI Assistant</a:t>
            </a:r>
          </a:p>
          <a:p>
            <a:pPr marL="0" marR="0" lvl="0" indent="0" algn="r" defTabSz="685800" rtl="0" eaLnBrk="1" fontAlgn="auto" latinLnBrk="0" hangingPunct="1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Condensed" panose="020B0506050203000203" pitchFamily="34" charset="77"/>
              <a:ea typeface="IBM Plex Sans" charset="0"/>
              <a:cs typeface="IBM Plex Sans" charset="0"/>
            </a:endParaRPr>
          </a:p>
          <a:p>
            <a:pPr marL="0" marR="0" lvl="0" indent="0" algn="r" defTabSz="685800" rtl="0" eaLnBrk="1" fontAlgn="auto" latinLnBrk="0" hangingPunct="1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 panose="020B0506050203000203" pitchFamily="34" charset="77"/>
                <a:ea typeface="IBM Plex Sans" charset="0"/>
                <a:cs typeface="IBM Plex Sans" charset="0"/>
              </a:rPr>
              <a:t>Advanced pattern detection</a:t>
            </a:r>
          </a:p>
          <a:p>
            <a:pPr marL="0" marR="0" lvl="0" indent="0" algn="r" defTabSz="685800" rtl="0" eaLnBrk="1" fontAlgn="auto" latinLnBrk="0" hangingPunct="1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Condensed" panose="020B0506050203000203" pitchFamily="34" charset="77"/>
              <a:ea typeface="IBM Plex Sans" charset="0"/>
              <a:cs typeface="IBM Plex Sans" charset="0"/>
            </a:endParaRPr>
          </a:p>
          <a:p>
            <a:pPr marL="0" marR="0" lvl="0" indent="0" algn="r" defTabSz="685800" rtl="0" eaLnBrk="1" fontAlgn="auto" latinLnBrk="0" hangingPunct="1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 panose="020B0506050203000203" pitchFamily="34" charset="77"/>
                <a:ea typeface="IBM Plex Sans" charset="0"/>
                <a:cs typeface="IBM Plex Sans" charset="0"/>
              </a:rPr>
              <a:t>Predictive capabilities </a:t>
            </a:r>
          </a:p>
          <a:p>
            <a:pPr marL="0" marR="0" lvl="0" indent="0" algn="r" defTabSz="685800" rtl="0" eaLnBrk="1" fontAlgn="auto" latinLnBrk="0" hangingPunct="1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Condensed" panose="020B0506050203000203" pitchFamily="34" charset="77"/>
              <a:ea typeface="IBM Plex Sans" charset="0"/>
              <a:cs typeface="IBM Plex Sans" charset="0"/>
            </a:endParaRPr>
          </a:p>
          <a:p>
            <a:pPr marL="0" marR="0" lvl="0" indent="0" algn="r" defTabSz="685800" rtl="0" eaLnBrk="1" fontAlgn="auto" latinLnBrk="0" hangingPunct="1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 panose="020B0506050203000203" pitchFamily="34" charset="77"/>
                <a:ea typeface="IBM Plex Sans" charset="0"/>
                <a:cs typeface="IBM Plex Sans" charset="0"/>
              </a:rPr>
              <a:t>Times Series Forecasting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48F37A5-8468-9C49-A83D-37FD736F0493}"/>
              </a:ext>
            </a:extLst>
          </p:cNvPr>
          <p:cNvSpPr txBox="1"/>
          <p:nvPr/>
        </p:nvSpPr>
        <p:spPr>
          <a:xfrm>
            <a:off x="6600268" y="2679350"/>
            <a:ext cx="2241571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72000">
                      <a:srgbClr val="6E7DFF"/>
                    </a:gs>
                    <a:gs pos="87000">
                      <a:srgbClr val="9D87FF"/>
                    </a:gs>
                    <a:gs pos="0">
                      <a:srgbClr val="0F6FFF">
                        <a:lumMod val="100000"/>
                      </a:srgbClr>
                    </a:gs>
                    <a:gs pos="100000">
                      <a:srgbClr val="8F8B8B"/>
                    </a:gs>
                  </a:gsLst>
                  <a:lin ang="3000000" scaled="0"/>
                </a:gradFill>
                <a:effectLst/>
                <a:uLnTx/>
                <a:uFillTx/>
                <a:latin typeface="IBM Plex Sans Condensed" panose="020B0506050203000203" pitchFamily="34" charset="77"/>
                <a:ea typeface="+mn-ea"/>
                <a:cs typeface="+mn-cs"/>
              </a:rPr>
              <a:t>Going Beyond BI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Condensed" panose="020B0506050203000203" pitchFamily="34" charset="77"/>
              <a:ea typeface="+mn-ea"/>
              <a:cs typeface="+mn-cs"/>
            </a:endParaRPr>
          </a:p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Condensed" panose="020B0506050203000203" pitchFamily="34" charset="77"/>
              <a:ea typeface="+mn-ea"/>
              <a:cs typeface="+mn-cs"/>
            </a:endParaRPr>
          </a:p>
          <a:p>
            <a:pPr marL="0" marR="0" lvl="0" indent="0" algn="r" defTabSz="685800" rtl="0" eaLnBrk="1" fontAlgn="auto" latinLnBrk="0" hangingPunct="1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 panose="020B0506050203000203" pitchFamily="34" charset="77"/>
                <a:ea typeface="+mn-ea"/>
                <a:cs typeface="+mn-cs"/>
              </a:rPr>
              <a:t>Jupyter Notebooks &amp; Python</a:t>
            </a:r>
          </a:p>
          <a:p>
            <a:pPr marL="0" marR="0" lvl="0" indent="0" algn="r" defTabSz="685800" rtl="0" eaLnBrk="1" fontAlgn="auto" latinLnBrk="0" hangingPunct="1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Condensed" panose="020B0506050203000203" pitchFamily="34" charset="77"/>
              <a:ea typeface="+mn-ea"/>
              <a:cs typeface="+mn-cs"/>
            </a:endParaRPr>
          </a:p>
          <a:p>
            <a:pPr marL="0" marR="0" lvl="0" indent="0" algn="r" defTabSz="685800" rtl="0" eaLnBrk="1" fontAlgn="auto" latinLnBrk="0" hangingPunct="1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 panose="020B0506050203000203" pitchFamily="34" charset="77"/>
                <a:ea typeface="+mn-ea"/>
                <a:cs typeface="+mn-cs"/>
              </a:rPr>
              <a:t>Open Source Visualizations</a:t>
            </a:r>
          </a:p>
          <a:p>
            <a:pPr marL="0" marR="0" lvl="0" indent="0" algn="r" defTabSz="685800" rtl="0" eaLnBrk="1" fontAlgn="auto" latinLnBrk="0" hangingPunct="1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Condensed" panose="020B0506050203000203" pitchFamily="34" charset="77"/>
              <a:ea typeface="+mn-ea"/>
              <a:cs typeface="+mn-cs"/>
            </a:endParaRPr>
          </a:p>
          <a:p>
            <a:pPr marL="0" marR="0" lvl="0" indent="0" algn="r" defTabSz="685800" rtl="0" eaLnBrk="1" fontAlgn="auto" latinLnBrk="0" hangingPunct="1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 panose="020B0506050203000203" pitchFamily="34" charset="77"/>
                <a:ea typeface="+mn-ea"/>
                <a:cs typeface="+mn-cs"/>
              </a:rPr>
              <a:t>IBM Planning Analytics</a:t>
            </a:r>
          </a:p>
          <a:p>
            <a:pPr marL="0" marR="0" lvl="0" indent="0" algn="r" defTabSz="685800" rtl="0" eaLnBrk="1" fontAlgn="auto" latinLnBrk="0" hangingPunct="1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Condensed" panose="020B0506050203000203" pitchFamily="34" charset="77"/>
              <a:ea typeface="+mn-ea"/>
              <a:cs typeface="+mn-cs"/>
            </a:endParaRPr>
          </a:p>
          <a:p>
            <a:pPr marL="0" marR="0" lvl="0" indent="0" algn="r" defTabSz="685800" rtl="0" eaLnBrk="1" fontAlgn="auto" latinLnBrk="0" hangingPunct="1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 panose="020B0506050203000203" pitchFamily="34" charset="77"/>
                <a:ea typeface="+mn-ea"/>
                <a:cs typeface="+mn-cs"/>
              </a:rPr>
              <a:t>IBM Decision Optimization</a:t>
            </a:r>
          </a:p>
          <a:p>
            <a:pPr marL="0" marR="0" lvl="0" indent="0" algn="r" defTabSz="685800" rtl="0" eaLnBrk="1" fontAlgn="auto" latinLnBrk="0" hangingPunct="1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Condensed" panose="020B0506050203000203" pitchFamily="34" charset="77"/>
              <a:ea typeface="+mn-ea"/>
              <a:cs typeface="+mn-cs"/>
            </a:endParaRPr>
          </a:p>
          <a:p>
            <a:pPr marL="0" marR="0" lvl="0" indent="0" algn="r" defTabSz="685800" rtl="0" eaLnBrk="1" fontAlgn="auto" latinLnBrk="0" hangingPunct="1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 panose="020B0506050203000203" pitchFamily="34" charset="77"/>
                <a:ea typeface="+mn-ea"/>
                <a:cs typeface="+mn-cs"/>
              </a:rPr>
              <a:t>Watson Studio &amp; Watson M/L</a:t>
            </a:r>
          </a:p>
          <a:p>
            <a:pPr marL="0" marR="0" lvl="0" indent="0" algn="r" defTabSz="685800" rtl="0" eaLnBrk="1" fontAlgn="auto" latinLnBrk="0" hangingPunct="1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Condensed" panose="020B0506050203000203" pitchFamily="34" charset="77"/>
              <a:ea typeface="+mn-ea"/>
              <a:cs typeface="+mn-cs"/>
            </a:endParaRPr>
          </a:p>
          <a:p>
            <a:pPr marL="0" marR="0" lvl="0" indent="0" algn="r" defTabSz="685800" rtl="0" eaLnBrk="1" fontAlgn="auto" latinLnBrk="0" hangingPunct="1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 panose="020B0506050203000203" pitchFamily="34" charset="77"/>
                <a:ea typeface="+mn-ea"/>
                <a:cs typeface="+mn-cs"/>
              </a:rPr>
              <a:t>Watson Applications</a:t>
            </a:r>
          </a:p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Condensed" panose="020B0506050203000203" pitchFamily="34" charset="77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4E9CE2D-AF86-1B43-A82A-AFEF84A59372}"/>
              </a:ext>
            </a:extLst>
          </p:cNvPr>
          <p:cNvSpPr txBox="1"/>
          <p:nvPr/>
        </p:nvSpPr>
        <p:spPr>
          <a:xfrm>
            <a:off x="10492" y="3200508"/>
            <a:ext cx="1641009" cy="737638"/>
          </a:xfrm>
          <a:prstGeom prst="rect">
            <a:avLst/>
          </a:prstGeom>
          <a:noFill/>
        </p:spPr>
        <p:txBody>
          <a:bodyPr wrap="square" lIns="45720" rIns="45720" rtlCol="0" anchor="ctr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Condensed" panose="020B0506050203000203" pitchFamily="34" charset="77"/>
              <a:ea typeface="IBM Plex Sans" charset="0"/>
              <a:cs typeface="IBM Plex Sans" charset="0"/>
            </a:endParaRPr>
          </a:p>
          <a:p>
            <a:pPr marL="0" marR="0" lvl="0" indent="0" algn="r" defTabSz="685800" rtl="0" eaLnBrk="1" fontAlgn="auto" latinLnBrk="0" hangingPunct="1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 panose="020B0506050203000203" pitchFamily="34" charset="77"/>
                <a:ea typeface="IBM Plex Sans" charset="0"/>
                <a:cs typeface="IBM Plex Sans" charset="0"/>
              </a:rPr>
              <a:t>Natural language search</a:t>
            </a:r>
          </a:p>
          <a:p>
            <a:pPr marL="0" marR="0" lvl="0" indent="0" algn="r" defTabSz="685800" rtl="0" eaLnBrk="1" fontAlgn="auto" latinLnBrk="0" hangingPunct="1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Condensed" panose="020B0506050203000203" pitchFamily="34" charset="77"/>
              <a:ea typeface="IBM Plex Sans" charset="0"/>
              <a:cs typeface="IBM Plex Sans" charset="0"/>
            </a:endParaRPr>
          </a:p>
          <a:p>
            <a:pPr marL="0" marR="0" lvl="0" indent="0" algn="r" defTabSz="685800" rtl="0" eaLnBrk="1" fontAlgn="auto" latinLnBrk="0" hangingPunct="1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 panose="020B0506050203000203" pitchFamily="34" charset="77"/>
                <a:ea typeface="IBM Plex Sans" charset="0"/>
                <a:cs typeface="IBM Plex Sans" charset="0"/>
              </a:rPr>
              <a:t>Auto-modeling </a:t>
            </a:r>
          </a:p>
          <a:p>
            <a:pPr marL="0" marR="0" lvl="0" indent="0" algn="r" defTabSz="685800" rtl="0" eaLnBrk="1" fontAlgn="auto" latinLnBrk="0" hangingPunct="1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Condensed" panose="020B0506050203000203" pitchFamily="34" charset="77"/>
              <a:ea typeface="IBM Plex Sans" charset="0"/>
              <a:cs typeface="IBM Plex Sans" charset="0"/>
            </a:endParaRPr>
          </a:p>
          <a:p>
            <a:pPr marL="0" marR="0" lvl="0" indent="0" algn="r" defTabSz="685800" rtl="0" eaLnBrk="1" fontAlgn="auto" latinLnBrk="0" hangingPunct="1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 panose="020B0506050203000203" pitchFamily="34" charset="77"/>
                <a:ea typeface="IBM Plex Sans" charset="0"/>
                <a:cs typeface="IBM Plex Sans" charset="0"/>
              </a:rPr>
              <a:t>In-tool data preparation</a:t>
            </a:r>
          </a:p>
          <a:p>
            <a:pPr marL="0" marR="0" lvl="0" indent="0" algn="r" defTabSz="6858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Condensed" panose="020B0506050203000203" pitchFamily="34" charset="77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811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1000"/>
                                        <p:tgtEl>
                                          <p:spTgt spid="8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1000"/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1000"/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000"/>
                                        <p:tgtEl>
                                          <p:spTgt spid="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1000"/>
                                        <p:tgtEl>
                                          <p:spTgt spid="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1000"/>
                                        <p:tgtEl>
                                          <p:spTgt spid="8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1000"/>
                                        <p:tgtEl>
                                          <p:spTgt spid="8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00"/>
                            </p:stCondLst>
                            <p:childTnLst>
                              <p:par>
                                <p:cTn id="1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1000"/>
                                        <p:tgtEl>
                                          <p:spTgt spid="8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500"/>
                            </p:stCondLst>
                            <p:childTnLst>
                              <p:par>
                                <p:cTn id="146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500"/>
                            </p:stCondLst>
                            <p:childTnLst>
                              <p:par>
                                <p:cTn id="150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3500"/>
                            </p:stCondLst>
                            <p:childTnLst>
                              <p:par>
                                <p:cTn id="154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10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1000"/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000"/>
                            </p:stCondLst>
                            <p:childTnLst>
                              <p:par>
                                <p:cTn id="1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1000"/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2000"/>
                            </p:stCondLst>
                            <p:childTnLst>
                              <p:par>
                                <p:cTn id="1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1000"/>
                                        <p:tgtEl>
                                          <p:spTgt spid="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3000"/>
                            </p:stCondLst>
                            <p:childTnLst>
                              <p:par>
                                <p:cTn id="1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1000"/>
                                        <p:tgtEl>
                                          <p:spTgt spid="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4000"/>
                            </p:stCondLst>
                            <p:childTnLst>
                              <p:par>
                                <p:cTn id="1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1000"/>
                                        <p:tgtEl>
                                          <p:spTgt spid="8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000"/>
                            </p:stCondLst>
                            <p:childTnLst>
                              <p:par>
                                <p:cTn id="1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1000"/>
                                        <p:tgtEl>
                                          <p:spTgt spid="8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7" grpId="0"/>
      <p:bldP spid="111" grpId="0"/>
      <p:bldP spid="113" grpId="0"/>
      <p:bldP spid="103" grpId="0"/>
      <p:bldP spid="109" grpId="0"/>
      <p:bldP spid="8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61379D-F5B9-2E40-90E1-86EE77A46A29}"/>
              </a:ext>
            </a:extLst>
          </p:cNvPr>
          <p:cNvGrpSpPr>
            <a:grpSpLocks noChangeAspect="1"/>
          </p:cNvGrpSpPr>
          <p:nvPr/>
        </p:nvGrpSpPr>
        <p:grpSpPr>
          <a:xfrm>
            <a:off x="243972" y="853489"/>
            <a:ext cx="1602684" cy="838893"/>
            <a:chOff x="6117937" y="2544927"/>
            <a:chExt cx="647188" cy="64718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92F2193-CD3A-0448-BEF9-51F10A55B4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86737" y="2616764"/>
              <a:ext cx="508503" cy="508503"/>
            </a:xfrm>
            <a:prstGeom prst="ellipse">
              <a:avLst/>
            </a:prstGeom>
            <a:gradFill>
              <a:gsLst>
                <a:gs pos="11000">
                  <a:schemeClr val="bg2">
                    <a:lumMod val="95000"/>
                  </a:schemeClr>
                </a:gs>
                <a:gs pos="69000">
                  <a:srgbClr val="647399"/>
                </a:gs>
              </a:gsLst>
              <a:path path="circle">
                <a:fillToRect r="100000" b="100000"/>
              </a:path>
            </a:gradFill>
            <a:effectLst>
              <a:glow rad="622300">
                <a:schemeClr val="accent2">
                  <a:satMod val="175000"/>
                  <a:alpha val="19000"/>
                </a:schemeClr>
              </a:glo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Arial"/>
                </a:rPr>
                <a:t>Prepare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5A801E5-DFCA-2C4C-99D0-0DD44C26CE34}"/>
                </a:ext>
              </a:extLst>
            </p:cNvPr>
            <p:cNvSpPr/>
            <p:nvPr/>
          </p:nvSpPr>
          <p:spPr>
            <a:xfrm>
              <a:off x="6117937" y="2544927"/>
              <a:ext cx="647188" cy="647186"/>
            </a:xfrm>
            <a:prstGeom prst="ellipse">
              <a:avLst/>
            </a:prstGeom>
            <a:ln w="12700">
              <a:solidFill>
                <a:schemeClr val="accent2"/>
              </a:solidFill>
            </a:ln>
            <a:effectLst>
              <a:glow rad="292100">
                <a:schemeClr val="accent2">
                  <a:satMod val="175000"/>
                  <a:alpha val="24000"/>
                </a:schemeClr>
              </a:glo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656C70-3A47-0E4C-8081-17705854EDE3}"/>
              </a:ext>
            </a:extLst>
          </p:cNvPr>
          <p:cNvGrpSpPr>
            <a:grpSpLocks noChangeAspect="1"/>
          </p:cNvGrpSpPr>
          <p:nvPr/>
        </p:nvGrpSpPr>
        <p:grpSpPr>
          <a:xfrm>
            <a:off x="242628" y="1948645"/>
            <a:ext cx="1602684" cy="838893"/>
            <a:chOff x="6117937" y="2544927"/>
            <a:chExt cx="647188" cy="64718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C2B36B1-ACC3-8C44-A24B-082BC217C7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86737" y="2616764"/>
              <a:ext cx="508503" cy="508503"/>
            </a:xfrm>
            <a:prstGeom prst="ellipse">
              <a:avLst/>
            </a:prstGeom>
            <a:gradFill>
              <a:gsLst>
                <a:gs pos="11000">
                  <a:schemeClr val="bg2">
                    <a:lumMod val="95000"/>
                  </a:schemeClr>
                </a:gs>
                <a:gs pos="69000">
                  <a:srgbClr val="647399"/>
                </a:gs>
              </a:gsLst>
              <a:path path="circle">
                <a:fillToRect r="100000" b="100000"/>
              </a:path>
            </a:gradFill>
            <a:effectLst>
              <a:glow rad="622300">
                <a:schemeClr val="accent2">
                  <a:satMod val="175000"/>
                  <a:alpha val="19000"/>
                </a:schemeClr>
              </a:glo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Arial"/>
                </a:rPr>
                <a:t>Analyze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DF91BF-41EF-8348-9106-2B32CC8843B9}"/>
                </a:ext>
              </a:extLst>
            </p:cNvPr>
            <p:cNvSpPr/>
            <p:nvPr/>
          </p:nvSpPr>
          <p:spPr>
            <a:xfrm>
              <a:off x="6117937" y="2544927"/>
              <a:ext cx="647188" cy="647186"/>
            </a:xfrm>
            <a:prstGeom prst="ellipse">
              <a:avLst/>
            </a:prstGeom>
            <a:ln w="12700">
              <a:solidFill>
                <a:schemeClr val="accent2"/>
              </a:solidFill>
            </a:ln>
            <a:effectLst>
              <a:glow rad="292100">
                <a:schemeClr val="accent2">
                  <a:satMod val="175000"/>
                  <a:alpha val="24000"/>
                </a:schemeClr>
              </a:glo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9C5C2C-EA5D-BD44-ACF2-1C1869C50995}"/>
              </a:ext>
            </a:extLst>
          </p:cNvPr>
          <p:cNvGrpSpPr>
            <a:grpSpLocks noChangeAspect="1"/>
          </p:cNvGrpSpPr>
          <p:nvPr/>
        </p:nvGrpSpPr>
        <p:grpSpPr>
          <a:xfrm>
            <a:off x="242628" y="3042545"/>
            <a:ext cx="1602684" cy="838893"/>
            <a:chOff x="6117937" y="2544927"/>
            <a:chExt cx="647188" cy="64718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5F52CDA-CC3C-C64A-A429-42F46CF394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86737" y="2616764"/>
              <a:ext cx="508503" cy="508503"/>
            </a:xfrm>
            <a:prstGeom prst="ellipse">
              <a:avLst/>
            </a:prstGeom>
            <a:gradFill>
              <a:gsLst>
                <a:gs pos="11000">
                  <a:schemeClr val="bg2">
                    <a:lumMod val="95000"/>
                  </a:schemeClr>
                </a:gs>
                <a:gs pos="69000">
                  <a:srgbClr val="647399"/>
                </a:gs>
              </a:gsLst>
              <a:path path="circle">
                <a:fillToRect r="100000" b="100000"/>
              </a:path>
            </a:gradFill>
            <a:effectLst>
              <a:glow rad="622300">
                <a:schemeClr val="accent2">
                  <a:satMod val="175000"/>
                  <a:alpha val="19000"/>
                </a:schemeClr>
              </a:glo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Arial"/>
                </a:rPr>
                <a:t>Create</a:t>
              </a: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Arial"/>
                </a:rPr>
                <a:t>&amp;</a:t>
              </a: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Arial"/>
                </a:rPr>
                <a:t>Share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379662C-2D6E-4B41-978F-0CCBD9C551FC}"/>
                </a:ext>
              </a:extLst>
            </p:cNvPr>
            <p:cNvSpPr/>
            <p:nvPr/>
          </p:nvSpPr>
          <p:spPr>
            <a:xfrm>
              <a:off x="6117937" y="2544927"/>
              <a:ext cx="647188" cy="647186"/>
            </a:xfrm>
            <a:prstGeom prst="ellipse">
              <a:avLst/>
            </a:prstGeom>
            <a:ln w="12700">
              <a:solidFill>
                <a:schemeClr val="accent2"/>
              </a:solidFill>
            </a:ln>
            <a:effectLst>
              <a:glow rad="292100">
                <a:schemeClr val="accent2">
                  <a:satMod val="175000"/>
                  <a:alpha val="24000"/>
                </a:schemeClr>
              </a:glo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79D4358-D27D-6748-8A3E-CAABE4FAC5F4}"/>
              </a:ext>
            </a:extLst>
          </p:cNvPr>
          <p:cNvGrpSpPr>
            <a:grpSpLocks noChangeAspect="1"/>
          </p:cNvGrpSpPr>
          <p:nvPr/>
        </p:nvGrpSpPr>
        <p:grpSpPr>
          <a:xfrm>
            <a:off x="241284" y="4129357"/>
            <a:ext cx="1602684" cy="838893"/>
            <a:chOff x="6117937" y="2544927"/>
            <a:chExt cx="647188" cy="64718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DCF99F-EEC0-7848-A296-CD5C9B8D48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86737" y="2616764"/>
              <a:ext cx="508503" cy="508503"/>
            </a:xfrm>
            <a:prstGeom prst="ellipse">
              <a:avLst/>
            </a:prstGeom>
            <a:gradFill>
              <a:gsLst>
                <a:gs pos="11000">
                  <a:schemeClr val="bg2">
                    <a:lumMod val="95000"/>
                  </a:schemeClr>
                </a:gs>
                <a:gs pos="69000">
                  <a:srgbClr val="647399"/>
                </a:gs>
              </a:gsLst>
              <a:path path="circle">
                <a:fillToRect r="100000" b="100000"/>
              </a:path>
            </a:gradFill>
            <a:effectLst>
              <a:glow rad="622300">
                <a:schemeClr val="accent2">
                  <a:satMod val="175000"/>
                  <a:alpha val="19000"/>
                </a:schemeClr>
              </a:glo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Arial"/>
                </a:rPr>
                <a:t>INFUSE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AAB2406-F904-1F48-909E-080DDDC10376}"/>
                </a:ext>
              </a:extLst>
            </p:cNvPr>
            <p:cNvSpPr/>
            <p:nvPr/>
          </p:nvSpPr>
          <p:spPr>
            <a:xfrm>
              <a:off x="6117937" y="2544927"/>
              <a:ext cx="647188" cy="647186"/>
            </a:xfrm>
            <a:prstGeom prst="ellipse">
              <a:avLst/>
            </a:prstGeom>
            <a:ln w="12700">
              <a:solidFill>
                <a:schemeClr val="accent2"/>
              </a:solidFill>
            </a:ln>
            <a:effectLst>
              <a:glow rad="292100">
                <a:schemeClr val="accent2">
                  <a:satMod val="175000"/>
                  <a:alpha val="24000"/>
                </a:schemeClr>
              </a:glo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/>
              </a:endParaRPr>
            </a:p>
          </p:txBody>
        </p:sp>
      </p:grp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8BEF994C-A44B-A349-8EEB-C6144B696A48}"/>
              </a:ext>
            </a:extLst>
          </p:cNvPr>
          <p:cNvSpPr txBox="1">
            <a:spLocks/>
          </p:cNvSpPr>
          <p:nvPr/>
        </p:nvSpPr>
        <p:spPr>
          <a:xfrm>
            <a:off x="1992122" y="972853"/>
            <a:ext cx="2704629" cy="60016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charset="0"/>
                <a:cs typeface="IBM Plex Sans" charset="0"/>
              </a:rPr>
              <a:t>AI-assisted and automated to easily cleanse and combine your data in minutes</a:t>
            </a:r>
          </a:p>
        </p:txBody>
      </p:sp>
      <p:sp>
        <p:nvSpPr>
          <p:cNvPr id="28" name="Content Placeholder 6">
            <a:extLst>
              <a:ext uri="{FF2B5EF4-FFF2-40B4-BE49-F238E27FC236}">
                <a16:creationId xmlns:a16="http://schemas.microsoft.com/office/drawing/2014/main" id="{CD7A5C29-1C99-BD45-98FC-A7F9B7BB816F}"/>
              </a:ext>
            </a:extLst>
          </p:cNvPr>
          <p:cNvSpPr txBox="1">
            <a:spLocks/>
          </p:cNvSpPr>
          <p:nvPr/>
        </p:nvSpPr>
        <p:spPr>
          <a:xfrm>
            <a:off x="2053167" y="2029537"/>
            <a:ext cx="2562105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2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charset="0"/>
                <a:cs typeface="IBM Plex Sans" charset="0"/>
              </a:rPr>
              <a:t>Guided exploration infused with augmented intelligence and machine learning to uncover hidden patterns and insights</a:t>
            </a:r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4124A321-9ECB-144E-A413-D898D15DE227}"/>
              </a:ext>
            </a:extLst>
          </p:cNvPr>
          <p:cNvSpPr txBox="1">
            <a:spLocks/>
          </p:cNvSpPr>
          <p:nvPr/>
        </p:nvSpPr>
        <p:spPr>
          <a:xfrm>
            <a:off x="2053167" y="3208075"/>
            <a:ext cx="2649238" cy="50783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2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charset="0"/>
                <a:cs typeface="IBM Plex Sans" charset="0"/>
              </a:rPr>
              <a:t>Interactive dashboards, storytelling and pixel-perfect reporting to collaborate and share across your organization</a:t>
            </a:r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796A1E74-73ED-EA47-993B-156DE9061C58}"/>
              </a:ext>
            </a:extLst>
          </p:cNvPr>
          <p:cNvSpPr txBox="1">
            <a:spLocks/>
          </p:cNvSpPr>
          <p:nvPr/>
        </p:nvSpPr>
        <p:spPr>
          <a:xfrm>
            <a:off x="2053167" y="4383641"/>
            <a:ext cx="2704629" cy="33855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2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charset="0"/>
                <a:cs typeface="IBM Plex Sans" charset="0"/>
              </a:rPr>
              <a:t>Technology integration that allows you to infuse analytics into your business process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30BEE07B-FD8E-E644-9265-05A22B4DE721}"/>
              </a:ext>
            </a:extLst>
          </p:cNvPr>
          <p:cNvSpPr txBox="1">
            <a:spLocks/>
          </p:cNvSpPr>
          <p:nvPr/>
        </p:nvSpPr>
        <p:spPr>
          <a:xfrm>
            <a:off x="47409" y="61035"/>
            <a:ext cx="6819735" cy="507830"/>
          </a:xfrm>
          <a:prstGeom prst="rect">
            <a:avLst/>
          </a:prstGeom>
        </p:spPr>
        <p:txBody>
          <a:bodyPr vert="horz" lIns="146249" tIns="73125" rIns="146249" bIns="73125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72000">
                      <a:srgbClr val="6E7DFF"/>
                    </a:gs>
                    <a:gs pos="87000">
                      <a:srgbClr val="9D87FF"/>
                    </a:gs>
                    <a:gs pos="0">
                      <a:srgbClr val="0F6FFF">
                        <a:lumMod val="100000"/>
                      </a:srgbClr>
                    </a:gs>
                    <a:gs pos="100000">
                      <a:srgbClr val="8F8B8B"/>
                    </a:gs>
                  </a:gsLst>
                  <a:lin ang="3000000" scaled="0"/>
                </a:gradFill>
                <a:effectLst/>
                <a:uLnTx/>
                <a:uFillTx/>
                <a:latin typeface="IBM Plex Sans Medium" panose="020B0503050203000203" pitchFamily="34" charset="0"/>
                <a:cs typeface="Arial" charset="0"/>
              </a:rPr>
              <a:t>Advanced Analytics Driven by AI</a:t>
            </a:r>
            <a:b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Medium" panose="020B0503050203000203" pitchFamily="34" charset="0"/>
                <a:cs typeface="Arial" charset="0"/>
              </a:rPr>
            </a:b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Medium" panose="020B0503050203000203" pitchFamily="34" charset="0"/>
                <a:cs typeface="Arial" charset="0"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Medium" panose="020B0503050203000203" pitchFamily="34" charset="0"/>
              <a:cs typeface="Arial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4F894C-CA0C-114A-84D2-D974CED7B7CF}"/>
              </a:ext>
            </a:extLst>
          </p:cNvPr>
          <p:cNvGrpSpPr/>
          <p:nvPr/>
        </p:nvGrpSpPr>
        <p:grpSpPr>
          <a:xfrm>
            <a:off x="5428493" y="1243259"/>
            <a:ext cx="3590533" cy="2474102"/>
            <a:chOff x="4876811" y="1398495"/>
            <a:chExt cx="3590533" cy="2474102"/>
          </a:xfrm>
        </p:grpSpPr>
        <p:pic>
          <p:nvPicPr>
            <p:cNvPr id="23" name="Picture 22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842BCBA2-0428-2E4A-A888-9BB2B2069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76811" y="1398495"/>
              <a:ext cx="1990333" cy="2474102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C0C148E-1D84-824B-8295-B47747DBEAAD}"/>
                </a:ext>
              </a:extLst>
            </p:cNvPr>
            <p:cNvSpPr txBox="1"/>
            <p:nvPr/>
          </p:nvSpPr>
          <p:spPr>
            <a:xfrm>
              <a:off x="6437046" y="1900073"/>
              <a:ext cx="2030298" cy="153272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IBM Plex Sans Medium" panose="020B0503050203000203" pitchFamily="34" charset="0"/>
                  <a:ea typeface="+mn-ea"/>
                  <a:cs typeface="+mn-cs"/>
                </a:rPr>
                <a:t>IBM </a:t>
              </a:r>
            </a:p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IBM Plex Sans Medium" panose="020B0503050203000203" pitchFamily="34" charset="0"/>
                  <a:ea typeface="+mn-ea"/>
                  <a:cs typeface="+mn-cs"/>
                </a:rPr>
                <a:t>Cognos Analytics</a:t>
              </a:r>
            </a:p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IBM Plex Sans Medium" panose="020B0503050203000203" pitchFamily="34" charset="0"/>
                  <a:ea typeface="+mn-ea"/>
                  <a:cs typeface="+mn-cs"/>
                </a:rPr>
                <a:t>on-Cloud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28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8" grpId="0"/>
      <p:bldP spid="29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EC9FE6-A8CD-4B27-A532-460B3DCB1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Latest Features of Cognos Analytics (CA)</a:t>
            </a:r>
          </a:p>
        </p:txBody>
      </p:sp>
      <p:sp>
        <p:nvSpPr>
          <p:cNvPr id="5" name="TextBox 84">
            <a:extLst>
              <a:ext uri="{FF2B5EF4-FFF2-40B4-BE49-F238E27FC236}">
                <a16:creationId xmlns:a16="http://schemas.microsoft.com/office/drawing/2014/main" id="{8D1D2FB6-16B2-F345-9396-310713745D2C}"/>
              </a:ext>
            </a:extLst>
          </p:cNvPr>
          <p:cNvSpPr txBox="1"/>
          <p:nvPr/>
        </p:nvSpPr>
        <p:spPr>
          <a:xfrm>
            <a:off x="142875" y="2854026"/>
            <a:ext cx="2850976" cy="1818447"/>
          </a:xfrm>
          <a:prstGeom prst="rect">
            <a:avLst/>
          </a:prstGeom>
          <a:noFill/>
        </p:spPr>
        <p:txBody>
          <a:bodyPr wrap="square" lIns="0" rIns="68580" rtlCol="0" anchor="ctr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CC7FF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Automated visualizations</a:t>
            </a:r>
          </a:p>
          <a:p>
            <a:pPr marL="0" marR="0" lvl="0" indent="0" algn="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CC7FF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System recommends optimum way to visualize</a:t>
            </a:r>
          </a:p>
          <a:p>
            <a:pPr marL="0" marR="0" lvl="0" indent="0" algn="r" defTabSz="514350" rtl="0" eaLnBrk="1" fontAlgn="auto" latinLnBrk="0" hangingPunct="1">
              <a:lnSpc>
                <a:spcPts val="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CC7FF">
                  <a:lumMod val="50000"/>
                </a:srgbClr>
              </a:solidFill>
              <a:effectLst/>
              <a:uLnTx/>
              <a:uFillTx/>
              <a:latin typeface="IBM Plex Sans"/>
              <a:ea typeface="IBM Plex Sans" charset="0"/>
              <a:cs typeface="IBM Plex Sans" charset="0"/>
              <a:sym typeface="Arial"/>
            </a:endParaRPr>
          </a:p>
          <a:p>
            <a:pPr marL="0" marR="0" lvl="0" indent="0" algn="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CC7FF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Natural language generation</a:t>
            </a:r>
          </a:p>
          <a:p>
            <a:pPr marL="0" marR="0" lvl="0" indent="0" algn="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CC7FF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Ask question in everyday language</a:t>
            </a:r>
          </a:p>
          <a:p>
            <a:pPr marL="0" marR="0" lvl="0" indent="0" algn="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CC7FF">
                  <a:lumMod val="50000"/>
                </a:srgbClr>
              </a:solidFill>
              <a:effectLst/>
              <a:uLnTx/>
              <a:uFillTx/>
              <a:latin typeface="IBM Plex Sans"/>
              <a:ea typeface="IBM Plex Sans" charset="0"/>
              <a:cs typeface="IBM Plex Sans" charset="0"/>
              <a:sym typeface="Arial"/>
            </a:endParaRPr>
          </a:p>
          <a:p>
            <a:pPr marL="0" marR="0" lvl="0" indent="0" algn="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CC7FF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Storytelling</a:t>
            </a:r>
          </a:p>
          <a:p>
            <a:pPr marL="0" marR="0" lvl="0" indent="0" algn="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CC7FF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Interactive narratives </a:t>
            </a:r>
          </a:p>
          <a:p>
            <a:pPr marL="0" marR="0" lvl="0" indent="0" algn="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CC7FF">
                  <a:lumMod val="50000"/>
                </a:srgbClr>
              </a:solidFill>
              <a:effectLst/>
              <a:uLnTx/>
              <a:uFillTx/>
              <a:latin typeface="IBM Plex Sans"/>
              <a:ea typeface="IBM Plex Sans" charset="0"/>
              <a:cs typeface="IBM Plex Sans" charset="0"/>
              <a:sym typeface="Arial"/>
            </a:endParaRPr>
          </a:p>
          <a:p>
            <a:pPr marL="0" marR="0" lvl="0" indent="0" algn="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CC7FF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Collaborate through Slack</a:t>
            </a:r>
          </a:p>
          <a:p>
            <a:pPr marL="0" marR="0" lvl="0" indent="0" algn="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CC7FF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Push annotated visuals &amp; links to where people are</a:t>
            </a:r>
          </a:p>
        </p:txBody>
      </p:sp>
      <p:sp>
        <p:nvSpPr>
          <p:cNvPr id="6" name="TextBox 88">
            <a:extLst>
              <a:ext uri="{FF2B5EF4-FFF2-40B4-BE49-F238E27FC236}">
                <a16:creationId xmlns:a16="http://schemas.microsoft.com/office/drawing/2014/main" id="{148F37A5-8468-9C49-A83D-37FD736F0493}"/>
              </a:ext>
            </a:extLst>
          </p:cNvPr>
          <p:cNvSpPr txBox="1"/>
          <p:nvPr/>
        </p:nvSpPr>
        <p:spPr>
          <a:xfrm>
            <a:off x="5857875" y="2868774"/>
            <a:ext cx="2830373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CC7FF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  <a:sym typeface="Arial"/>
              </a:rPr>
              <a:t>Other Features in Cognos Analytics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7CC7FF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  <a:sym typeface="Arial"/>
            </a:endParaRPr>
          </a:p>
          <a:p>
            <a:pPr marL="0" marR="0" lvl="0" indent="0" algn="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7CC7FF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  <a:sym typeface="Arial"/>
              </a:rPr>
              <a:t>Jupyter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CC7FF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  <a:sym typeface="Arial"/>
              </a:rPr>
              <a:t> Notebooks &amp; Python integrations</a:t>
            </a:r>
          </a:p>
          <a:p>
            <a:pPr marL="0" marR="0" lvl="0" indent="0" algn="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CC7FF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  <a:sym typeface="Arial"/>
              </a:rPr>
              <a:t>Open Source Visualizations</a:t>
            </a:r>
          </a:p>
          <a:p>
            <a:pPr marL="0" marR="0" lvl="0" indent="0" algn="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7CC7FF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  <a:sym typeface="Arial"/>
            </a:endParaRPr>
          </a:p>
          <a:p>
            <a:pPr marL="0" marR="0" lvl="0" indent="0" algn="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CC7FF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  <a:sym typeface="Arial"/>
              </a:rPr>
              <a:t>Integrate with other IBM Technology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7CC7FF">
                  <a:lumMod val="50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  <a:sym typeface="Arial"/>
            </a:endParaRPr>
          </a:p>
          <a:p>
            <a:pPr marL="0" marR="0" lvl="0" indent="0" algn="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CC7FF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  <a:sym typeface="Arial"/>
              </a:rPr>
              <a:t>IBM Planning Analytics</a:t>
            </a:r>
          </a:p>
          <a:p>
            <a:pPr marL="0" marR="0" lvl="0" indent="0" algn="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CC7FF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  <a:sym typeface="Arial"/>
              </a:rPr>
              <a:t>IBM Decision Optimization</a:t>
            </a:r>
          </a:p>
          <a:p>
            <a:pPr marL="0" marR="0" lvl="0" indent="0" algn="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CC7FF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  <a:sym typeface="Arial"/>
              </a:rPr>
              <a:t>Watson Studio &amp; Watson M/L</a:t>
            </a:r>
          </a:p>
          <a:p>
            <a:pPr marL="0" marR="0" lvl="0" indent="0" algn="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CC7FF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  <a:sym typeface="Arial"/>
              </a:rPr>
              <a:t>Watson Applications</a:t>
            </a:r>
          </a:p>
        </p:txBody>
      </p:sp>
      <p:sp>
        <p:nvSpPr>
          <p:cNvPr id="7" name="TextBox 24">
            <a:extLst>
              <a:ext uri="{FF2B5EF4-FFF2-40B4-BE49-F238E27FC236}">
                <a16:creationId xmlns:a16="http://schemas.microsoft.com/office/drawing/2014/main" id="{910E2BBB-A961-8A4C-84FB-61612B10C341}"/>
              </a:ext>
            </a:extLst>
          </p:cNvPr>
          <p:cNvSpPr txBox="1"/>
          <p:nvPr/>
        </p:nvSpPr>
        <p:spPr>
          <a:xfrm>
            <a:off x="3131256" y="2857232"/>
            <a:ext cx="2692574" cy="923330"/>
          </a:xfrm>
          <a:prstGeom prst="rect">
            <a:avLst/>
          </a:prstGeom>
          <a:noFill/>
        </p:spPr>
        <p:txBody>
          <a:bodyPr wrap="square" lIns="0" rIns="68580" rtlCol="0" anchor="ctr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CC7FF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Guided layouts</a:t>
            </a:r>
          </a:p>
          <a:p>
            <a:pPr marL="0" marR="0" lvl="0" indent="0" algn="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CC7FF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Simplify creating pixel perfect content </a:t>
            </a:r>
          </a:p>
          <a:p>
            <a:pPr marL="0" marR="0" lvl="0" indent="0" algn="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CC7FF">
                  <a:lumMod val="50000"/>
                </a:srgbClr>
              </a:solidFill>
              <a:effectLst/>
              <a:uLnTx/>
              <a:uFillTx/>
              <a:latin typeface="IBM Plex Sans"/>
              <a:ea typeface="IBM Plex Sans" charset="0"/>
              <a:cs typeface="IBM Plex Sans" charset="0"/>
              <a:sym typeface="Arial"/>
            </a:endParaRPr>
          </a:p>
          <a:p>
            <a:pPr marL="0" marR="0" lvl="0" indent="0" algn="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CC7FF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Reuse existing components &amp; styles</a:t>
            </a:r>
          </a:p>
          <a:p>
            <a:pPr marL="0" marR="0" lvl="0" indent="0" algn="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CC7FF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Quickly assemble new content</a:t>
            </a:r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387583F7-ED28-9A4B-8D75-D523BB7D53BC}"/>
              </a:ext>
            </a:extLst>
          </p:cNvPr>
          <p:cNvSpPr txBox="1"/>
          <p:nvPr/>
        </p:nvSpPr>
        <p:spPr>
          <a:xfrm>
            <a:off x="222076" y="876807"/>
            <a:ext cx="2771775" cy="1535036"/>
          </a:xfrm>
          <a:prstGeom prst="rect">
            <a:avLst/>
          </a:prstGeom>
          <a:noFill/>
        </p:spPr>
        <p:txBody>
          <a:bodyPr wrap="square" lIns="34290" rIns="34290" rtlCol="0" anchor="ctr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CC7FF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Natural language search</a:t>
            </a:r>
          </a:p>
          <a:p>
            <a:pPr marL="0" marR="0" lvl="0" indent="0" algn="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0" i="0" u="none" strike="noStrike" kern="1200" cap="none" spc="0" normalizeH="0" baseline="0" noProof="0" dirty="0">
                <a:ln>
                  <a:noFill/>
                </a:ln>
                <a:solidFill>
                  <a:srgbClr val="7CC7FF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Understand the meaning and intent of your search terms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7CC7FF">
                  <a:lumMod val="50000"/>
                </a:srgbClr>
              </a:solidFill>
              <a:effectLst/>
              <a:uLnTx/>
              <a:uFillTx/>
              <a:latin typeface="IBM Plex Sans"/>
              <a:ea typeface="IBM Plex Sans" charset="0"/>
              <a:cs typeface="IBM Plex Sans" charset="0"/>
              <a:sym typeface="Arial"/>
            </a:endParaRPr>
          </a:p>
          <a:p>
            <a:pPr marL="0" marR="0" lvl="0" indent="0" algn="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CC7FF">
                  <a:lumMod val="50000"/>
                </a:srgbClr>
              </a:solidFill>
              <a:effectLst/>
              <a:uLnTx/>
              <a:uFillTx/>
              <a:latin typeface="IBM Plex Sans"/>
              <a:ea typeface="IBM Plex Sans" charset="0"/>
              <a:cs typeface="IBM Plex Sans" charset="0"/>
              <a:sym typeface="Arial"/>
            </a:endParaRPr>
          </a:p>
          <a:p>
            <a:pPr marL="0" marR="0" lvl="0" indent="0" algn="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CC7FF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Auto-modeling</a:t>
            </a:r>
          </a:p>
          <a:p>
            <a:pPr marL="0" marR="0" lvl="0" indent="0" algn="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0" i="0" u="none" strike="noStrike" kern="1200" cap="none" spc="0" normalizeH="0" baseline="0" noProof="0" dirty="0">
                <a:ln>
                  <a:noFill/>
                </a:ln>
                <a:solidFill>
                  <a:srgbClr val="7CC7FF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Start faster with suggested ways to blend &amp; join data</a:t>
            </a:r>
          </a:p>
          <a:p>
            <a:pPr marL="0" marR="0" lvl="0" indent="0" algn="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CC7FF">
                  <a:lumMod val="50000"/>
                </a:srgbClr>
              </a:solidFill>
              <a:effectLst/>
              <a:uLnTx/>
              <a:uFillTx/>
              <a:latin typeface="IBM Plex Sans"/>
              <a:ea typeface="IBM Plex Sans" charset="0"/>
              <a:cs typeface="IBM Plex Sans" charset="0"/>
              <a:sym typeface="Arial"/>
            </a:endParaRPr>
          </a:p>
          <a:p>
            <a:pPr marL="0" marR="0" lvl="0" indent="0" algn="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CC7FF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In-tool data preparation</a:t>
            </a:r>
          </a:p>
          <a:p>
            <a:pPr marL="0" marR="0" lvl="0" indent="0" algn="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0" i="0" u="none" strike="noStrike" kern="1200" cap="none" spc="0" normalizeH="0" baseline="0" noProof="0" dirty="0">
                <a:ln>
                  <a:noFill/>
                </a:ln>
                <a:solidFill>
                  <a:srgbClr val="7CC7FF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saves time, effort &amp; enhances accuracy</a:t>
            </a:r>
          </a:p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7CC7FF">
                  <a:lumMod val="50000"/>
                </a:srgbClr>
              </a:solidFill>
              <a:effectLst/>
              <a:uLnTx/>
              <a:uFillTx/>
              <a:latin typeface="IBM Plex Sans"/>
              <a:ea typeface="IBM Plex Sans" charset="0"/>
              <a:cs typeface="IBM Plex Sans" charset="0"/>
              <a:sym typeface="Arial"/>
            </a:endParaRPr>
          </a:p>
        </p:txBody>
      </p:sp>
      <p:sp>
        <p:nvSpPr>
          <p:cNvPr id="9" name="TextBox 27">
            <a:extLst>
              <a:ext uri="{FF2B5EF4-FFF2-40B4-BE49-F238E27FC236}">
                <a16:creationId xmlns:a16="http://schemas.microsoft.com/office/drawing/2014/main" id="{82EB20A0-B5CD-BD49-B609-36871ED1E7B8}"/>
              </a:ext>
            </a:extLst>
          </p:cNvPr>
          <p:cNvSpPr txBox="1"/>
          <p:nvPr/>
        </p:nvSpPr>
        <p:spPr>
          <a:xfrm>
            <a:off x="5974536" y="847953"/>
            <a:ext cx="2713712" cy="1754326"/>
          </a:xfrm>
          <a:prstGeom prst="rect">
            <a:avLst/>
          </a:prstGeom>
          <a:noFill/>
        </p:spPr>
        <p:txBody>
          <a:bodyPr wrap="square" rIns="68580" rtlCol="0" anchor="ctr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CC7FF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AI Assistant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CC7FF">
                  <a:lumMod val="50000"/>
                </a:srgbClr>
              </a:solidFill>
              <a:effectLst/>
              <a:uLnTx/>
              <a:uFillTx/>
              <a:latin typeface="IBM Plex Sans"/>
              <a:ea typeface="IBM Plex Sans" charset="0"/>
              <a:cs typeface="IBM Plex Sans" charset="0"/>
              <a:sym typeface="Arial"/>
            </a:endParaRPr>
          </a:p>
          <a:p>
            <a:pPr marL="0" marR="0" lvl="0" indent="0" algn="r" defTabSz="51435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0" i="0" u="none" strike="noStrike" kern="1200" cap="none" spc="0" normalizeH="0" baseline="0" noProof="0" dirty="0">
                <a:ln>
                  <a:noFill/>
                </a:ln>
                <a:solidFill>
                  <a:srgbClr val="7CC7FF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Ask questions and get answers, naturally</a:t>
            </a:r>
          </a:p>
          <a:p>
            <a:pPr marL="0" marR="0" lvl="0" indent="0" algn="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CC7FF">
                  <a:lumMod val="50000"/>
                </a:srgbClr>
              </a:solidFill>
              <a:effectLst/>
              <a:uLnTx/>
              <a:uFillTx/>
              <a:latin typeface="IBM Plex Sans"/>
              <a:ea typeface="IBM Plex Sans" charset="0"/>
              <a:cs typeface="IBM Plex Sans" charset="0"/>
              <a:sym typeface="Arial"/>
            </a:endParaRPr>
          </a:p>
          <a:p>
            <a:pPr marL="0" marR="0" lvl="0" indent="0" algn="r" defTabSz="51435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CC7FF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Advanced pattern detection</a:t>
            </a:r>
          </a:p>
          <a:p>
            <a:pPr marL="0" marR="0" lvl="0" indent="0" algn="r" defTabSz="51435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0" i="0" u="none" strike="noStrike" kern="1200" cap="none" spc="0" normalizeH="0" baseline="0" noProof="0" dirty="0">
                <a:ln>
                  <a:noFill/>
                </a:ln>
                <a:solidFill>
                  <a:srgbClr val="7CC7FF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Unearth hidden insights</a:t>
            </a:r>
          </a:p>
          <a:p>
            <a:pPr marL="0" marR="0" lvl="0" indent="0" algn="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CC7FF">
                  <a:lumMod val="50000"/>
                </a:srgbClr>
              </a:solidFill>
              <a:effectLst/>
              <a:uLnTx/>
              <a:uFillTx/>
              <a:latin typeface="IBM Plex Sans"/>
              <a:ea typeface="IBM Plex Sans" charset="0"/>
              <a:cs typeface="IBM Plex Sans" charset="0"/>
              <a:sym typeface="Arial"/>
            </a:endParaRPr>
          </a:p>
          <a:p>
            <a:pPr marL="0" marR="0" lvl="0" indent="0" algn="r" defTabSz="51435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CC7FF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Predictive capabilities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CC7FF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 </a:t>
            </a:r>
          </a:p>
          <a:p>
            <a:pPr marL="0" marR="0" lvl="0" indent="0" algn="r" defTabSz="51435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CC7FF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Highlight relationship strengths &amp; key drivers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CC7FF">
                  <a:lumMod val="50000"/>
                </a:srgbClr>
              </a:solidFill>
              <a:effectLst/>
              <a:uLnTx/>
              <a:uFillTx/>
              <a:latin typeface="IBM Plex Sans"/>
              <a:ea typeface="IBM Plex Sans" charset="0"/>
              <a:cs typeface="IBM Plex Sans" charset="0"/>
              <a:sym typeface="Arial"/>
            </a:endParaRPr>
          </a:p>
          <a:p>
            <a:pPr marL="0" marR="0" lvl="0" indent="0" algn="r" defTabSz="51435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CC7FF">
                  <a:lumMod val="50000"/>
                </a:srgbClr>
              </a:solidFill>
              <a:effectLst/>
              <a:uLnTx/>
              <a:uFillTx/>
              <a:latin typeface="IBM Plex Sans"/>
              <a:ea typeface="IBM Plex Sans" charset="0"/>
              <a:cs typeface="IBM Plex Sans" charset="0"/>
              <a:sym typeface="Arial"/>
            </a:endParaRPr>
          </a:p>
          <a:p>
            <a:pPr marL="0" marR="0" lvl="0" indent="0" algn="r" defTabSz="51435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CC7FF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AI-detected</a:t>
            </a:r>
          </a:p>
          <a:p>
            <a:pPr marL="0" marR="0" lvl="0" indent="0" algn="r" defTabSz="51435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0" i="0" u="none" strike="noStrike" kern="1200" cap="none" spc="0" normalizeH="0" baseline="0" noProof="0" dirty="0">
                <a:ln>
                  <a:noFill/>
                </a:ln>
                <a:solidFill>
                  <a:srgbClr val="7CC7FF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Makes sense of it faster with related insights</a:t>
            </a:r>
          </a:p>
          <a:p>
            <a:pPr marL="0" marR="0" lvl="0" indent="0" algn="r" defTabSz="51435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CC7FF">
                  <a:lumMod val="50000"/>
                </a:srgbClr>
              </a:solidFill>
              <a:effectLst/>
              <a:uLnTx/>
              <a:uFillTx/>
              <a:latin typeface="IBM Plex Sans"/>
              <a:ea typeface="IBM Plex Sans" charset="0"/>
              <a:cs typeface="IBM Plex Sans" charset="0"/>
              <a:sym typeface="Arial"/>
            </a:endParaRPr>
          </a:p>
          <a:p>
            <a:pPr marL="0" marR="0" lvl="0" indent="0" algn="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CC7FF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Times Series Forecasting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7CC7FF">
                  <a:lumMod val="50000"/>
                </a:srgbClr>
              </a:solidFill>
              <a:effectLst/>
              <a:uLnTx/>
              <a:uFillTx/>
              <a:latin typeface="IBM Plex Sans"/>
              <a:ea typeface="IBM Plex Sans" charset="0"/>
              <a:cs typeface="IBM Plex Sans" charset="0"/>
              <a:sym typeface="Arial"/>
            </a:endParaRPr>
          </a:p>
        </p:txBody>
      </p:sp>
      <p:pic>
        <p:nvPicPr>
          <p:cNvPr id="10" name="Graphic 9" descr="Bar graph with upward trend">
            <a:extLst>
              <a:ext uri="{FF2B5EF4-FFF2-40B4-BE49-F238E27FC236}">
                <a16:creationId xmlns:a16="http://schemas.microsoft.com/office/drawing/2014/main" id="{191295C3-C699-4B66-8994-CF7076DC9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0513" y="1253745"/>
            <a:ext cx="1416140" cy="13389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577898-7D51-4A98-82D8-E0A64BFC99AD}"/>
              </a:ext>
            </a:extLst>
          </p:cNvPr>
          <p:cNvSpPr txBox="1"/>
          <p:nvPr/>
        </p:nvSpPr>
        <p:spPr>
          <a:xfrm>
            <a:off x="657225" y="617108"/>
            <a:ext cx="2231519" cy="276999"/>
          </a:xfrm>
          <a:prstGeom prst="rect">
            <a:avLst/>
          </a:prstGeom>
          <a:noFill/>
        </p:spPr>
        <p:txBody>
          <a:bodyPr wrap="square" lIns="34290" rIns="34290" rtlCol="0" anchor="ctr">
            <a:spAutoFit/>
          </a:bodyPr>
          <a:lstStyle/>
          <a:p>
            <a:pPr marL="0" marR="0" lvl="0" indent="0" algn="ctr" defTabSz="3429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IBM Plex Sans Medium" panose="020B0503050203000203" pitchFamily="34" charset="0"/>
                <a:ea typeface="+mn-ea"/>
                <a:cs typeface="+mn-cs"/>
                <a:sym typeface="Arial"/>
              </a:rPr>
              <a:t>Automated Data Preparation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F9DF47-BCE5-45B2-AD63-273C11F0F89E}"/>
              </a:ext>
            </a:extLst>
          </p:cNvPr>
          <p:cNvSpPr txBox="1"/>
          <p:nvPr/>
        </p:nvSpPr>
        <p:spPr>
          <a:xfrm>
            <a:off x="6547723" y="617108"/>
            <a:ext cx="1676916" cy="276999"/>
          </a:xfrm>
          <a:prstGeom prst="rect">
            <a:avLst/>
          </a:prstGeom>
          <a:noFill/>
        </p:spPr>
        <p:txBody>
          <a:bodyPr wrap="square" rIns="68580" rtlCol="0" anchor="ctr">
            <a:spAutoFit/>
          </a:bodyPr>
          <a:lstStyle/>
          <a:p>
            <a:pPr marL="0" marR="0" lvl="0" indent="0" algn="r" defTabSz="3429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IBM Plex Sans Medium" panose="020B0503050203000203" pitchFamily="34" charset="0"/>
                <a:ea typeface="+mn-ea"/>
                <a:cs typeface="+mn-cs"/>
                <a:sym typeface="Arial"/>
              </a:rPr>
              <a:t>Data Exploration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IBM Plex Sans Medium" panose="020B0503050203000203" pitchFamily="34" charset="0"/>
              <a:ea typeface="IBM Plex Sans" charset="0"/>
              <a:cs typeface="IBM Plex Sans" charset="0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53C57-1372-41E5-8F09-8EA5EE0DE789}"/>
              </a:ext>
            </a:extLst>
          </p:cNvPr>
          <p:cNvSpPr txBox="1"/>
          <p:nvPr/>
        </p:nvSpPr>
        <p:spPr>
          <a:xfrm>
            <a:off x="1158816" y="2620618"/>
            <a:ext cx="1228337" cy="276999"/>
          </a:xfrm>
          <a:prstGeom prst="rect">
            <a:avLst/>
          </a:prstGeom>
          <a:noFill/>
        </p:spPr>
        <p:txBody>
          <a:bodyPr wrap="square" lIns="0" rIns="68580" rtlCol="0" anchor="ctr">
            <a:spAutoFit/>
          </a:bodyPr>
          <a:lstStyle/>
          <a:p>
            <a:pPr marL="0" marR="0" lvl="0" indent="0" algn="r" defTabSz="3429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IBM Plex Sans Medium" panose="020B0503050203000203" pitchFamily="34" charset="0"/>
                <a:ea typeface="+mn-ea"/>
                <a:cs typeface="+mn-cs"/>
                <a:sym typeface="Arial"/>
              </a:rPr>
              <a:t>Dashboards</a:t>
            </a:r>
            <a:endParaRPr kumimoji="0" lang="en-US" sz="788" b="1" i="0" u="none" strike="noStrike" kern="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IBM Plex Sans Medium" panose="020B0503050203000203" pitchFamily="34" charset="0"/>
              <a:ea typeface="IBM Plex Sans" charset="0"/>
              <a:cs typeface="IBM Plex Sans" charset="0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9D9E9E-EBCA-439C-A286-A9160B784729}"/>
              </a:ext>
            </a:extLst>
          </p:cNvPr>
          <p:cNvSpPr txBox="1"/>
          <p:nvPr/>
        </p:nvSpPr>
        <p:spPr>
          <a:xfrm>
            <a:off x="3919719" y="2620618"/>
            <a:ext cx="1595257" cy="276999"/>
          </a:xfrm>
          <a:prstGeom prst="rect">
            <a:avLst/>
          </a:prstGeom>
          <a:noFill/>
        </p:spPr>
        <p:txBody>
          <a:bodyPr wrap="square" lIns="0" rIns="68580" rtlCol="0" anchor="ctr">
            <a:spAutoFit/>
          </a:bodyPr>
          <a:lstStyle/>
          <a:p>
            <a:pPr marL="0" marR="0" lvl="0" indent="0" algn="r" defTabSz="3429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IBM Plex Sans Medium" panose="020B0503050203000203" pitchFamily="34" charset="0"/>
                <a:ea typeface="IBM Plex Sans" charset="0"/>
                <a:cs typeface="IBM Plex Sans" charset="0"/>
                <a:sym typeface="Arial"/>
              </a:rPr>
              <a:t>M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IBM Plex Sans Medium" panose="020B0503050203000203" pitchFamily="34" charset="0"/>
                <a:ea typeface="+mn-ea"/>
                <a:cs typeface="+mn-cs"/>
                <a:sym typeface="Arial"/>
              </a:rPr>
              <a:t>anaged Reporting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IBM Plex Sans Medium" panose="020B0503050203000203" pitchFamily="34" charset="0"/>
              <a:ea typeface="IBM Plex Sans" charset="0"/>
              <a:cs typeface="IBM Plex Sans" charset="0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B7BDFF-E808-422F-9571-47B907001FE1}"/>
              </a:ext>
            </a:extLst>
          </p:cNvPr>
          <p:cNvSpPr txBox="1"/>
          <p:nvPr/>
        </p:nvSpPr>
        <p:spPr>
          <a:xfrm>
            <a:off x="6400800" y="2632160"/>
            <a:ext cx="1970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3429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IBM Plex Sans Medium" panose="020B0503050203000203" pitchFamily="34" charset="0"/>
                <a:ea typeface="+mn-ea"/>
                <a:cs typeface="+mn-cs"/>
                <a:sym typeface="Arial"/>
              </a:rPr>
              <a:t>Going Beyond BI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1D6714-1650-4AA8-961C-DB3CC310C22F}"/>
              </a:ext>
            </a:extLst>
          </p:cNvPr>
          <p:cNvSpPr/>
          <p:nvPr/>
        </p:nvSpPr>
        <p:spPr>
          <a:xfrm>
            <a:off x="3157699" y="475205"/>
            <a:ext cx="31817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3429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0" cap="none" spc="0" normalizeH="0" baseline="0" noProof="0" dirty="0">
                <a:ln>
                  <a:noFill/>
                </a:ln>
                <a:solidFill>
                  <a:srgbClr val="5596E6">
                    <a:lumMod val="5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  <a:sym typeface="Arial"/>
              </a:rPr>
              <a:t>Do Your Business Users Employ the Latest?</a:t>
            </a:r>
          </a:p>
        </p:txBody>
      </p:sp>
    </p:spTree>
    <p:extLst>
      <p:ext uri="{BB962C8B-B14F-4D97-AF65-F5344CB8AC3E}">
        <p14:creationId xmlns:p14="http://schemas.microsoft.com/office/powerpoint/2010/main" val="254993156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9FD520A-7429-124E-81BD-E753CBA5863D}"/>
              </a:ext>
            </a:extLst>
          </p:cNvPr>
          <p:cNvSpPr/>
          <p:nvPr/>
        </p:nvSpPr>
        <p:spPr>
          <a:xfrm>
            <a:off x="3055394" y="383096"/>
            <a:ext cx="2336289" cy="1371600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2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IBM Plex Sans" panose="020B0503050203000203" pitchFamily="34" charset="77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54A927-D4E0-7C4E-937E-5DE90E5CDE33}"/>
              </a:ext>
            </a:extLst>
          </p:cNvPr>
          <p:cNvSpPr/>
          <p:nvPr/>
        </p:nvSpPr>
        <p:spPr>
          <a:xfrm>
            <a:off x="3339414" y="383096"/>
            <a:ext cx="1690575" cy="289281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IBM Plex Sans" panose="020B0503050203000203" pitchFamily="34" charset="77"/>
                <a:ea typeface="+mn-ea"/>
                <a:cs typeface="Arial"/>
              </a:rPr>
              <a:t>Cognos Dashboards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F12A98-8BCC-BD47-AC81-FC8A5AD8ADE8}"/>
              </a:ext>
            </a:extLst>
          </p:cNvPr>
          <p:cNvSpPr/>
          <p:nvPr/>
        </p:nvSpPr>
        <p:spPr>
          <a:xfrm>
            <a:off x="3207639" y="684407"/>
            <a:ext cx="1822351" cy="984055"/>
          </a:xfrm>
          <a:prstGeom prst="rect">
            <a:avLst/>
          </a:prstGeom>
        </p:spPr>
        <p:txBody>
          <a:bodyPr wrap="square" lIns="68580" rIns="0">
            <a:noAutofit/>
          </a:bodyPr>
          <a:lstStyle/>
          <a:p>
            <a:pPr marL="0" marR="0" lvl="0" indent="0" algn="l" defTabSz="51435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88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IBM Plex Sans" panose="020B0503050000000000" pitchFamily="34" charset="77"/>
                <a:ea typeface="+mn-ea"/>
                <a:cs typeface="+mn-cs"/>
              </a:rPr>
              <a:t>Self-Service Data Visualization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88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IBM Plex Sans" panose="020B0503050000000000" pitchFamily="34" charset="77"/>
                <a:ea typeface="+mn-ea"/>
                <a:cs typeface="+mn-cs"/>
              </a:rPr>
              <a:t>Lightweight data shaping &amp; cleansing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88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IBM Plex Sans" panose="020B0503050000000000" pitchFamily="34" charset="77"/>
                <a:ea typeface="+mn-ea"/>
                <a:cs typeface="+mn-cs"/>
              </a:rPr>
              <a:t>Automatic visualization connections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88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IBM Plex Sans" panose="020B0503050000000000" pitchFamily="34" charset="77"/>
                <a:ea typeface="+mn-ea"/>
                <a:cs typeface="+mn-cs"/>
              </a:rPr>
              <a:t>Simplified Layouts and Formatting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88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IBM Plex Sans" panose="020B0503050000000000" pitchFamily="34" charset="77"/>
                <a:ea typeface="+mn-ea"/>
                <a:cs typeface="+mn-cs"/>
              </a:rPr>
              <a:t>Data Source Flexibility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88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IBM Plex Sans" panose="020B0503050000000000" pitchFamily="34" charset="77"/>
                <a:ea typeface="+mn-ea"/>
                <a:cs typeface="+mn-cs"/>
              </a:rPr>
              <a:t>NLP Visualization Creation</a:t>
            </a:r>
          </a:p>
          <a:p>
            <a:pPr marL="0" marR="0" lvl="0" indent="0" algn="l" defTabSz="51435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88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IBM Plex Sans" panose="020B0503050203000203" pitchFamily="34" charset="77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48C8F8-84CB-484D-AF88-42C34810583E}"/>
              </a:ext>
            </a:extLst>
          </p:cNvPr>
          <p:cNvSpPr/>
          <p:nvPr/>
        </p:nvSpPr>
        <p:spPr>
          <a:xfrm>
            <a:off x="3055394" y="2169159"/>
            <a:ext cx="2336289" cy="850567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2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IBM Plex Sans" panose="020B0503050203000203" pitchFamily="34" charset="77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495FB0-4FC9-A548-B908-46BBBB543F14}"/>
              </a:ext>
            </a:extLst>
          </p:cNvPr>
          <p:cNvSpPr/>
          <p:nvPr/>
        </p:nvSpPr>
        <p:spPr>
          <a:xfrm>
            <a:off x="3339414" y="2169159"/>
            <a:ext cx="1690575" cy="289282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IBM Plex Sans" panose="020B0503050203000203" pitchFamily="34" charset="77"/>
                <a:ea typeface="+mn-ea"/>
                <a:cs typeface="Arial"/>
              </a:rPr>
              <a:t>Common Elements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6AF900-C7BC-9D4B-B941-DD54188A2B16}"/>
              </a:ext>
            </a:extLst>
          </p:cNvPr>
          <p:cNvSpPr/>
          <p:nvPr/>
        </p:nvSpPr>
        <p:spPr>
          <a:xfrm>
            <a:off x="3207639" y="2470470"/>
            <a:ext cx="1822351" cy="334417"/>
          </a:xfrm>
          <a:prstGeom prst="rect">
            <a:avLst/>
          </a:prstGeom>
        </p:spPr>
        <p:txBody>
          <a:bodyPr wrap="square" lIns="68580" rIns="0">
            <a:noAutofit/>
          </a:bodyPr>
          <a:lstStyle/>
          <a:p>
            <a:pPr marL="0" marR="0" lvl="0" indent="0" algn="l" defTabSz="51435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88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IBM Plex Sans" panose="020B0503050000000000" pitchFamily="34" charset="77"/>
                <a:ea typeface="+mn-ea"/>
                <a:cs typeface="+mn-cs"/>
              </a:rPr>
              <a:t>Drag-and Drop Data Analysis</a:t>
            </a:r>
          </a:p>
          <a:p>
            <a:pPr marL="0" marR="0" lvl="0" indent="0" algn="l" defTabSz="51435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88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IBM Plex Sans" panose="020B0503050000000000" pitchFamily="34" charset="77"/>
                <a:ea typeface="+mn-ea"/>
                <a:cs typeface="+mn-cs"/>
              </a:rPr>
              <a:t>Live Data Interactivity</a:t>
            </a:r>
            <a:endParaRPr kumimoji="0" lang="en-US" sz="788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IBM Plex Sans" panose="020B0503050203000203" pitchFamily="34" charset="77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921E70F-D36F-D340-B8D9-296862D918EA}"/>
              </a:ext>
            </a:extLst>
          </p:cNvPr>
          <p:cNvSpPr/>
          <p:nvPr/>
        </p:nvSpPr>
        <p:spPr>
          <a:xfrm>
            <a:off x="3055394" y="3434188"/>
            <a:ext cx="2336290" cy="1371600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2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IBM Plex Sans" panose="020B0503050203000203" pitchFamily="34" charset="77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1022A1-B023-C644-B720-7008765551B3}"/>
              </a:ext>
            </a:extLst>
          </p:cNvPr>
          <p:cNvSpPr/>
          <p:nvPr/>
        </p:nvSpPr>
        <p:spPr>
          <a:xfrm>
            <a:off x="3339414" y="3434188"/>
            <a:ext cx="1690575" cy="289281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IBM Plex Sans" panose="020B0503050203000203" pitchFamily="34" charset="77"/>
                <a:ea typeface="+mn-ea"/>
                <a:cs typeface="Arial"/>
              </a:rPr>
              <a:t>Cognos Reports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25D53F-160F-6345-9E60-612E245AA837}"/>
              </a:ext>
            </a:extLst>
          </p:cNvPr>
          <p:cNvSpPr/>
          <p:nvPr/>
        </p:nvSpPr>
        <p:spPr>
          <a:xfrm>
            <a:off x="3207639" y="3735498"/>
            <a:ext cx="1822351" cy="794413"/>
          </a:xfrm>
          <a:prstGeom prst="rect">
            <a:avLst/>
          </a:prstGeom>
        </p:spPr>
        <p:txBody>
          <a:bodyPr wrap="square" lIns="68580" rIns="0">
            <a:noAutofit/>
          </a:bodyPr>
          <a:lstStyle/>
          <a:p>
            <a:pPr marL="0" marR="0" lvl="0" indent="0" algn="l" defTabSz="51435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88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IBM Plex Sans" panose="020B0503050000000000" pitchFamily="34" charset="77"/>
                <a:ea typeface="+mn-ea"/>
                <a:cs typeface="+mn-cs"/>
              </a:rPr>
              <a:t>Bursting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88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IBM Plex Sans" panose="020B0503050000000000" pitchFamily="34" charset="77"/>
                <a:ea typeface="+mn-ea"/>
                <a:cs typeface="+mn-cs"/>
              </a:rPr>
              <a:t>Pixel Perfect Output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88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IBM Plex Sans" panose="020B0503050000000000" pitchFamily="34" charset="77"/>
                <a:ea typeface="+mn-ea"/>
                <a:cs typeface="+mn-cs"/>
              </a:rPr>
              <a:t>Scheduled Delivery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88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IBM Plex Sans" panose="020B0503050000000000" pitchFamily="34" charset="77"/>
                <a:ea typeface="+mn-ea"/>
                <a:cs typeface="+mn-cs"/>
              </a:rPr>
              <a:t>Custom Scripting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88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IBM Plex Sans" panose="020B0503050000000000" pitchFamily="34" charset="77"/>
                <a:ea typeface="+mn-ea"/>
                <a:cs typeface="+mn-cs"/>
              </a:rPr>
              <a:t>Custom Query Authoring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88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IBM Plex Sans" panose="020B0503050000000000" pitchFamily="34" charset="77"/>
                <a:ea typeface="+mn-ea"/>
                <a:cs typeface="+mn-cs"/>
              </a:rPr>
              <a:t>SDK: Application Extensibility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8A85359-6D13-2843-85F3-C9961FDD4BE2}"/>
              </a:ext>
            </a:extLst>
          </p:cNvPr>
          <p:cNvGrpSpPr/>
          <p:nvPr/>
        </p:nvGrpSpPr>
        <p:grpSpPr>
          <a:xfrm>
            <a:off x="3979852" y="1807831"/>
            <a:ext cx="409699" cy="308192"/>
            <a:chOff x="8926139" y="2138404"/>
            <a:chExt cx="546265" cy="410922"/>
          </a:xfrm>
        </p:grpSpPr>
        <p:sp>
          <p:nvSpPr>
            <p:cNvPr id="25" name="Curved Left Arrow 24">
              <a:extLst>
                <a:ext uri="{FF2B5EF4-FFF2-40B4-BE49-F238E27FC236}">
                  <a16:creationId xmlns:a16="http://schemas.microsoft.com/office/drawing/2014/main" id="{E53C68EE-0B73-2D4B-97EF-2FB38B677A4E}"/>
                </a:ext>
              </a:extLst>
            </p:cNvPr>
            <p:cNvSpPr/>
            <p:nvPr/>
          </p:nvSpPr>
          <p:spPr>
            <a:xfrm>
              <a:off x="9223022" y="2138404"/>
              <a:ext cx="249382" cy="410922"/>
            </a:xfrm>
            <a:prstGeom prst="curvedLeftArrow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Curved Left Arrow 25">
              <a:extLst>
                <a:ext uri="{FF2B5EF4-FFF2-40B4-BE49-F238E27FC236}">
                  <a16:creationId xmlns:a16="http://schemas.microsoft.com/office/drawing/2014/main" id="{88E88F16-99B3-D141-820D-090103D7192E}"/>
                </a:ext>
              </a:extLst>
            </p:cNvPr>
            <p:cNvSpPr/>
            <p:nvPr/>
          </p:nvSpPr>
          <p:spPr>
            <a:xfrm rot="10800000">
              <a:off x="8926139" y="2138404"/>
              <a:ext cx="249382" cy="410922"/>
            </a:xfrm>
            <a:prstGeom prst="curvedLeftArrow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ECA1FAC-D12E-DD42-BF0E-302E88CCACC0}"/>
              </a:ext>
            </a:extLst>
          </p:cNvPr>
          <p:cNvGrpSpPr/>
          <p:nvPr/>
        </p:nvGrpSpPr>
        <p:grpSpPr>
          <a:xfrm>
            <a:off x="3962039" y="3087398"/>
            <a:ext cx="409699" cy="308192"/>
            <a:chOff x="8926139" y="2138404"/>
            <a:chExt cx="546265" cy="410922"/>
          </a:xfrm>
        </p:grpSpPr>
        <p:sp>
          <p:nvSpPr>
            <p:cNvPr id="29" name="Curved Left Arrow 28">
              <a:extLst>
                <a:ext uri="{FF2B5EF4-FFF2-40B4-BE49-F238E27FC236}">
                  <a16:creationId xmlns:a16="http://schemas.microsoft.com/office/drawing/2014/main" id="{7AF55CAA-A0BC-6940-9414-44EF001659A5}"/>
                </a:ext>
              </a:extLst>
            </p:cNvPr>
            <p:cNvSpPr/>
            <p:nvPr/>
          </p:nvSpPr>
          <p:spPr>
            <a:xfrm>
              <a:off x="9223022" y="2138404"/>
              <a:ext cx="249382" cy="410922"/>
            </a:xfrm>
            <a:prstGeom prst="curvedLeftArrow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Curved Left Arrow 29">
              <a:extLst>
                <a:ext uri="{FF2B5EF4-FFF2-40B4-BE49-F238E27FC236}">
                  <a16:creationId xmlns:a16="http://schemas.microsoft.com/office/drawing/2014/main" id="{36362CF2-8B03-814F-AD5C-415EB54858F6}"/>
                </a:ext>
              </a:extLst>
            </p:cNvPr>
            <p:cNvSpPr/>
            <p:nvPr/>
          </p:nvSpPr>
          <p:spPr>
            <a:xfrm rot="10800000">
              <a:off x="8926139" y="2138404"/>
              <a:ext cx="249382" cy="410922"/>
            </a:xfrm>
            <a:prstGeom prst="curvedLeftArrow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48E0670C-9F31-4CC4-95F3-CE2BB64CC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704" y="2646292"/>
            <a:ext cx="3329856" cy="2244278"/>
          </a:xfrm>
          <a:prstGeom prst="rect">
            <a:avLst/>
          </a:prstGeom>
        </p:spPr>
      </p:pic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6B706D49-7D9D-C946-A287-F4F474C1A495}"/>
              </a:ext>
            </a:extLst>
          </p:cNvPr>
          <p:cNvSpPr txBox="1">
            <a:spLocks/>
          </p:cNvSpPr>
          <p:nvPr/>
        </p:nvSpPr>
        <p:spPr>
          <a:xfrm>
            <a:off x="131433" y="1289277"/>
            <a:ext cx="2701621" cy="57708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 panose="020B0503050203000203" pitchFamily="34" charset="77"/>
                <a:ea typeface="+mn-ea"/>
                <a:cs typeface="+mn-cs"/>
              </a:rPr>
              <a:t>When do I suggest one approach over the other?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Which agenda does your Customer have?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237AA873-C060-BD43-8DBB-8CD06CD3E5CC}"/>
              </a:ext>
            </a:extLst>
          </p:cNvPr>
          <p:cNvSpPr txBox="1">
            <a:spLocks/>
          </p:cNvSpPr>
          <p:nvPr/>
        </p:nvSpPr>
        <p:spPr>
          <a:xfrm>
            <a:off x="131433" y="2056787"/>
            <a:ext cx="2744585" cy="57708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buSzTx/>
              <a:buFont typeface="Arial"/>
              <a:buNone/>
              <a:defRPr lang="en-CA" sz="1467" b="0" i="0" kern="1200" smtClean="0">
                <a:solidFill>
                  <a:schemeClr val="tx1"/>
                </a:solidFill>
                <a:effectLst/>
                <a:latin typeface="IBM Plex Sans" panose="020B0503050000000000" pitchFamily="34" charset="77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 panose="020B0503050203000203" pitchFamily="34" charset="77"/>
                <a:ea typeface="+mn-ea"/>
                <a:cs typeface="+mn-cs"/>
              </a:rPr>
              <a:t>You need to understand the answer to the second question before you can answer the first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C5982CB-1FFA-994F-9C13-238ABFB284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9" t="5683" b="4885"/>
          <a:stretch/>
        </p:blipFill>
        <p:spPr>
          <a:xfrm>
            <a:off x="5614023" y="384329"/>
            <a:ext cx="3453218" cy="1784830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6AADD8C9-C4FB-F348-AC84-8610D1B8CFA4}"/>
              </a:ext>
            </a:extLst>
          </p:cNvPr>
          <p:cNvSpPr txBox="1">
            <a:spLocks/>
          </p:cNvSpPr>
          <p:nvPr/>
        </p:nvSpPr>
        <p:spPr>
          <a:xfrm>
            <a:off x="61681" y="253301"/>
            <a:ext cx="2771373" cy="923133"/>
          </a:xfrm>
          <a:prstGeom prst="rect">
            <a:avLst/>
          </a:prstGeom>
        </p:spPr>
        <p:txBody>
          <a:bodyPr vert="horz" lIns="146249" tIns="73125" rIns="146249" bIns="73125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72000">
                      <a:srgbClr val="6E7DFF"/>
                    </a:gs>
                    <a:gs pos="87000">
                      <a:srgbClr val="9D87FF"/>
                    </a:gs>
                    <a:gs pos="0">
                      <a:srgbClr val="0F6FFF">
                        <a:lumMod val="100000"/>
                      </a:srgbClr>
                    </a:gs>
                    <a:gs pos="100000">
                      <a:srgbClr val="8F8B8B"/>
                    </a:gs>
                  </a:gsLst>
                  <a:lin ang="3000000" scaled="0"/>
                </a:gradFill>
                <a:effectLst/>
                <a:uLnTx/>
                <a:uFillTx/>
                <a:latin typeface="IBM Plex Sans Medium" panose="020B0503050203000203" pitchFamily="34" charset="0"/>
                <a:cs typeface="Arial" charset="0"/>
              </a:rPr>
              <a:t>Reports vs Dashboards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Medium" panose="020B0503050203000203" pitchFamily="34" charset="0"/>
                <a:cs typeface="Arial" charset="0"/>
              </a:rPr>
            </a:br>
            <a:b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Medium" panose="020B0503050203000203" pitchFamily="34" charset="0"/>
                <a:cs typeface="Arial" charset="0"/>
              </a:rPr>
            </a:b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Medium" panose="020B0503050203000203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754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9C49782-6E51-9B4B-9F13-DFD2E6EC603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0" y="-1587"/>
            <a:ext cx="4572000" cy="2571750"/>
          </a:xfrm>
        </p:spPr>
        <p:txBody>
          <a:bodyPr lIns="137160" tIns="137160" rIns="91440" bIns="182880" numCol="2"/>
          <a:lstStyle/>
          <a:p>
            <a:pPr>
              <a:spcBef>
                <a:spcPts val="0"/>
              </a:spcBef>
            </a:pPr>
            <a:r>
              <a:rPr lang="en-US" sz="1600" dirty="0">
                <a:latin typeface="IBM Plex Sans Medium" panose="020B0503050203000203" pitchFamily="34" charset="0"/>
              </a:rPr>
              <a:t>30-Day Free Trial</a:t>
            </a:r>
          </a:p>
          <a:p>
            <a:pPr>
              <a:spcBef>
                <a:spcPts val="0"/>
              </a:spcBef>
            </a:pPr>
            <a:endParaRPr lang="en-CA" sz="1200" dirty="0"/>
          </a:p>
          <a:p>
            <a:pPr marL="119063" lvl="0" indent="-119063">
              <a:spcBef>
                <a:spcPts val="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</a:pPr>
            <a:r>
              <a:rPr lang="en-CA" sz="1200" dirty="0">
                <a:latin typeface="IBM Plex Sans Condensed" panose="020B0506050203000203" pitchFamily="34" charset="77"/>
              </a:rPr>
              <a:t>The full Cognos Analytics experience</a:t>
            </a:r>
          </a:p>
          <a:p>
            <a:pPr marL="117475" indent="-117475"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</a:pPr>
            <a:r>
              <a:rPr lang="en-CA" sz="1200" dirty="0">
                <a:latin typeface="IBM Plex Sans Condensed" panose="020B0506050203000203" pitchFamily="34" charset="77"/>
              </a:rPr>
              <a:t>Sign-up is easy and fast</a:t>
            </a:r>
          </a:p>
          <a:p>
            <a:pPr marL="117475" indent="-117475"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</a:pPr>
            <a:r>
              <a:rPr lang="en-CA" sz="1200" dirty="0">
                <a:latin typeface="IBM Plex Sans Condensed" panose="020B0506050203000203" pitchFamily="34" charset="77"/>
              </a:rPr>
              <a:t>Up to 5 users</a:t>
            </a:r>
          </a:p>
          <a:p>
            <a:pPr marL="117475" indent="-117475"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</a:pPr>
            <a:r>
              <a:rPr lang="en-CA" sz="1200" dirty="0">
                <a:latin typeface="IBM Plex Sans Condensed" panose="020B0506050203000203" pitchFamily="34" charset="77"/>
              </a:rPr>
              <a:t>Includes on-premises database connection</a:t>
            </a:r>
          </a:p>
          <a:p>
            <a:pPr marL="119063" indent="-119063"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</a:pPr>
            <a:r>
              <a:rPr lang="en-CA" sz="1200" dirty="0">
                <a:latin typeface="IBM Plex Sans Condensed" panose="020B0506050203000203" pitchFamily="34" charset="77"/>
              </a:rPr>
              <a:t>Convert directly into a paid subscription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CB55790-A8C7-6C47-92B5-C9BEFCC8A00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72000" y="0"/>
            <a:ext cx="4572000" cy="2571750"/>
          </a:xfrm>
        </p:spPr>
        <p:txBody>
          <a:bodyPr lIns="137160" tIns="137160" rIns="182880" bIns="182880" numCol="2"/>
          <a:lstStyle/>
          <a:p>
            <a:pPr>
              <a:spcBef>
                <a:spcPts val="0"/>
              </a:spcBef>
            </a:pPr>
            <a:r>
              <a:rPr lang="en-US" sz="1600" dirty="0">
                <a:latin typeface="IBM Plex Sans Medium" panose="020B0503050203000203" pitchFamily="34" charset="0"/>
              </a:rPr>
              <a:t>Guided Tours</a:t>
            </a:r>
          </a:p>
          <a:p>
            <a:pPr marL="119063" indent="-119063">
              <a:spcBef>
                <a:spcPts val="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</a:pPr>
            <a:endParaRPr lang="en-US" sz="1200" dirty="0">
              <a:latin typeface="IBM Plex Sans Condensed" panose="020B0506050203000203" pitchFamily="34" charset="77"/>
            </a:endParaRPr>
          </a:p>
          <a:p>
            <a:pPr marL="119063" indent="-119063">
              <a:spcBef>
                <a:spcPts val="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1200" dirty="0">
                <a:latin typeface="IBM Plex Sans Condensed" panose="020B0506050203000203" pitchFamily="34" charset="77"/>
              </a:rPr>
              <a:t>Users can take a guided tour through IBM Cognos Analytics.</a:t>
            </a:r>
          </a:p>
          <a:p>
            <a:pPr marL="119063" indent="-119063"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1200" dirty="0">
                <a:latin typeface="IBM Plex Sans Condensed" panose="020B0506050203000203" pitchFamily="34" charset="77"/>
              </a:rPr>
              <a:t>Tours introduce you to different parts of the product at your own pace.</a:t>
            </a:r>
          </a:p>
          <a:p>
            <a:pPr marL="119063" indent="-119063"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1200" dirty="0">
                <a:latin typeface="IBM Plex Sans Condensed" panose="020B0506050203000203" pitchFamily="34" charset="77"/>
              </a:rPr>
              <a:t>Guided interaction helps you learn more effectively.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9299ABA-B36A-E347-85E3-52DDD24BB81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596896" cy="2573337"/>
          </a:xfrm>
        </p:spPr>
        <p:txBody>
          <a:bodyPr lIns="137160" tIns="137160" rIns="182880" bIns="182880"/>
          <a:lstStyle/>
          <a:p>
            <a:pPr lvl="0" defTabSz="457200" fontAlgn="auto">
              <a:spcBef>
                <a:spcPts val="0"/>
              </a:spcBef>
              <a:spcAft>
                <a:spcPts val="0"/>
              </a:spcAft>
              <a:buClrTx/>
              <a:buSzPct val="75000"/>
              <a:defRPr/>
            </a:pPr>
            <a:r>
              <a:rPr lang="en-US" sz="1600" dirty="0">
                <a:latin typeface="IBM Plex Sans Medium" panose="020B0503050203000203" pitchFamily="34" charset="0"/>
              </a:rPr>
              <a:t>Easy Provisioning</a:t>
            </a:r>
            <a:endParaRPr lang="en-US" sz="1600" kern="1200" dirty="0">
              <a:latin typeface="IBM Plex Sans Medium" panose="020B0503050203000203" pitchFamily="34" charset="0"/>
            </a:endParaRPr>
          </a:p>
          <a:p>
            <a:pPr marL="119063" lvl="0" indent="-119063" defTabSz="457200" fontAlgn="auto"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panose="020B0604020202020204" pitchFamily="34" charset="0"/>
              <a:buChar char="•"/>
              <a:defRPr/>
            </a:pPr>
            <a:endParaRPr lang="en-US" sz="1200" kern="1200" dirty="0">
              <a:solidFill>
                <a:srgbClr val="FFFFFF"/>
              </a:solidFill>
              <a:latin typeface="IBM Plex Sans Condensed" panose="020B0506050203000203" pitchFamily="34" charset="77"/>
            </a:endParaRPr>
          </a:p>
          <a:p>
            <a:pPr marL="119063" lvl="0" indent="-119063" defTabSz="457200" fontAlgn="auto"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panose="020B0604020202020204" pitchFamily="34" charset="0"/>
              <a:buChar char="•"/>
              <a:defRPr/>
            </a:pPr>
            <a:r>
              <a:rPr lang="en-US" sz="1200" kern="1200" dirty="0">
                <a:solidFill>
                  <a:srgbClr val="FFFFFF"/>
                </a:solidFill>
                <a:latin typeface="IBM Plex Sans Condensed" panose="020B0506050203000203" pitchFamily="34" charset="77"/>
              </a:rPr>
              <a:t>Create a subscription with different tiered users in a single order</a:t>
            </a:r>
          </a:p>
          <a:p>
            <a:pPr marL="119063" lvl="0" indent="-119063" defTabSz="457200" fontAlgn="auto">
              <a:spcBef>
                <a:spcPts val="500"/>
              </a:spcBef>
              <a:spcAft>
                <a:spcPts val="0"/>
              </a:spcAft>
              <a:buClrTx/>
              <a:buSzPct val="75000"/>
              <a:buFont typeface="Arial" panose="020B0604020202020204" pitchFamily="34" charset="0"/>
              <a:buChar char="•"/>
              <a:defRPr/>
            </a:pPr>
            <a:r>
              <a:rPr lang="en-US" sz="1200" kern="1200" dirty="0">
                <a:solidFill>
                  <a:srgbClr val="FFFFFF"/>
                </a:solidFill>
                <a:latin typeface="IBM Plex Sans Condensed" panose="020B0506050203000203" pitchFamily="34" charset="77"/>
              </a:rPr>
              <a:t>Manage the assignment of tiers to people via their email address</a:t>
            </a:r>
          </a:p>
          <a:p>
            <a:pPr marL="119063" lvl="0" indent="-119063" defTabSz="457200" fontAlgn="auto">
              <a:spcBef>
                <a:spcPts val="500"/>
              </a:spcBef>
              <a:spcAft>
                <a:spcPts val="0"/>
              </a:spcAft>
              <a:buClrTx/>
              <a:buSzPct val="75000"/>
              <a:buFont typeface="Arial" panose="020B0604020202020204" pitchFamily="34" charset="0"/>
              <a:buChar char="•"/>
              <a:defRPr/>
            </a:pPr>
            <a:r>
              <a:rPr lang="en-US" sz="1200" kern="1200" dirty="0">
                <a:solidFill>
                  <a:srgbClr val="FFFFFF"/>
                </a:solidFill>
                <a:latin typeface="IBM Plex Sans Condensed" panose="020B0506050203000203" pitchFamily="34" charset="77"/>
              </a:rPr>
              <a:t>Start your analytics journey!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A4C227C-EBB7-8C4E-B876-CC4E3C197922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 lIns="137160" tIns="137160" rIns="182880" bIns="182880" numCol="2"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IBM Plex Sans Medium" panose="020B0503050203000203" pitchFamily="34" charset="0"/>
              </a:rPr>
              <a:t>Data Access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IBM Plex Sans Medium" panose="020B0503050203000203" pitchFamily="34" charset="0"/>
            </a:endParaRPr>
          </a:p>
          <a:p>
            <a:pPr marL="119063" lvl="0" indent="-119063" defTabSz="457200" fontAlgn="auto"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panose="020B0604020202020204" pitchFamily="34" charset="0"/>
              <a:buChar char="•"/>
              <a:tabLst>
                <a:tab pos="169863" algn="l"/>
              </a:tabLst>
            </a:pPr>
            <a:r>
              <a:rPr lang="en-CA" sz="1200" kern="1200" dirty="0">
                <a:solidFill>
                  <a:srgbClr val="FFFFFF"/>
                </a:solidFill>
                <a:latin typeface="IBM Plex Sans Condensed" panose="020B0506050203000203" pitchFamily="34" charset="77"/>
                <a:cs typeface="Arial" charset="0"/>
              </a:rPr>
              <a:t>Cloud-based databases and uploaded data</a:t>
            </a:r>
          </a:p>
          <a:p>
            <a:pPr marL="119063" lvl="0" indent="-119063" defTabSz="457200" fontAlgn="auto">
              <a:spcBef>
                <a:spcPts val="600"/>
              </a:spcBef>
              <a:spcAft>
                <a:spcPts val="0"/>
              </a:spcAft>
              <a:buClrTx/>
              <a:buSzPct val="75000"/>
              <a:buFont typeface="Arial" panose="020B0604020202020204" pitchFamily="34" charset="0"/>
              <a:buChar char="•"/>
              <a:tabLst>
                <a:tab pos="169863" algn="l"/>
              </a:tabLst>
            </a:pPr>
            <a:r>
              <a:rPr lang="en-CA" sz="1200" kern="1200" dirty="0">
                <a:solidFill>
                  <a:srgbClr val="FFFFFF"/>
                </a:solidFill>
                <a:latin typeface="IBM Plex Sans Condensed" panose="020B0506050203000203" pitchFamily="34" charset="77"/>
                <a:cs typeface="Arial" charset="0"/>
              </a:rPr>
              <a:t>Access on-premises data via a secure gateway</a:t>
            </a:r>
          </a:p>
          <a:p>
            <a:pPr marL="119063" lvl="0" indent="-119063" defTabSz="457200" fontAlgn="auto">
              <a:spcBef>
                <a:spcPts val="600"/>
              </a:spcBef>
              <a:spcAft>
                <a:spcPts val="0"/>
              </a:spcAft>
              <a:buClrTx/>
              <a:buSzPct val="75000"/>
              <a:buFont typeface="Arial" panose="020B0604020202020204" pitchFamily="34" charset="0"/>
              <a:buChar char="•"/>
              <a:tabLst>
                <a:tab pos="169863" algn="l"/>
              </a:tabLst>
            </a:pPr>
            <a:r>
              <a:rPr lang="en-CA" sz="1200" kern="1200" dirty="0">
                <a:solidFill>
                  <a:srgbClr val="FFFFFF"/>
                </a:solidFill>
                <a:latin typeface="IBM Plex Sans Condensed" panose="020B0506050203000203" pitchFamily="34" charset="77"/>
                <a:cs typeface="Arial" charset="0"/>
              </a:rPr>
              <a:t>Analyze data from different sources at the same time</a:t>
            </a:r>
          </a:p>
          <a:p>
            <a:pPr marL="119063" lvl="0" indent="-119063" defTabSz="457200" fontAlgn="auto">
              <a:spcBef>
                <a:spcPts val="600"/>
              </a:spcBef>
              <a:spcAft>
                <a:spcPts val="0"/>
              </a:spcAft>
              <a:buClrTx/>
              <a:buSzPct val="75000"/>
              <a:buFont typeface="Arial" panose="020B0604020202020204" pitchFamily="34" charset="0"/>
              <a:buChar char="•"/>
              <a:tabLst>
                <a:tab pos="169863" algn="l"/>
              </a:tabLst>
            </a:pPr>
            <a:r>
              <a:rPr lang="en-CA" sz="1200" kern="1200" dirty="0">
                <a:solidFill>
                  <a:srgbClr val="FFFFFF"/>
                </a:solidFill>
                <a:latin typeface="IBM Plex Sans Condensed" panose="020B0506050203000203" pitchFamily="34" charset="77"/>
                <a:cs typeface="Arial" charset="0"/>
              </a:rPr>
              <a:t>Self-service setup of up to 10 secured gateways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E04A62-BACD-5C4B-A311-C02E2C20D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682" y="2743721"/>
            <a:ext cx="1542302" cy="22262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187D87-FDF0-C746-9799-83AA05F43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336" y="623016"/>
            <a:ext cx="2085936" cy="15258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70D0E3-BEDD-974E-BEA5-B6DC17D09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99" y="613436"/>
            <a:ext cx="2212469" cy="1361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B6A706-9B23-C649-8347-EE7631931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0343" y="2866367"/>
            <a:ext cx="2193929" cy="201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96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D57E0C-1E5D-B347-BECA-844FAC52B3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Global Elite: Krauss@us.ibm.com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2F5537-8323-6A46-A919-5AF9004A9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03781"/>
            <a:ext cx="6935297" cy="4479344"/>
          </a:xfrm>
        </p:spPr>
        <p:txBody>
          <a:bodyPr/>
          <a:lstStyle/>
          <a:p>
            <a:pPr>
              <a:spcBef>
                <a:spcPts val="600"/>
              </a:spcBef>
            </a:pPr>
            <a:br>
              <a:rPr lang="en-US" b="1" dirty="0"/>
            </a:br>
            <a:br>
              <a:rPr lang="en-US" sz="3200" b="1" dirty="0"/>
            </a:b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24895004"/>
      </p:ext>
    </p:extLst>
  </p:cSld>
  <p:clrMapOvr>
    <a:masterClrMapping/>
  </p:clrMapOvr>
</p:sld>
</file>

<file path=ppt/theme/theme1.xml><?xml version="1.0" encoding="utf-8"?>
<a:theme xmlns:a="http://schemas.openxmlformats.org/drawingml/2006/main" name="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1_Plex" id="{E4F078EA-58AF-6C4E-BE35-690E66F1C43A}" vid="{CBAA68B9-7875-FE41-9AE2-43D2BA4EACF6}"/>
    </a:ext>
  </a:extLst>
</a:theme>
</file>

<file path=ppt/theme/theme2.xml><?xml version="1.0" encoding="utf-8"?>
<a:theme xmlns:a="http://schemas.openxmlformats.org/drawingml/2006/main" name="dk_blu_background_2017">
  <a:themeElements>
    <a:clrScheme name="Custom 48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1_Plex" id="{E4F078EA-58AF-6C4E-BE35-690E66F1C43A}" vid="{E1D26502-D29E-6F4D-AFA7-FB6202709E6D}"/>
    </a:ext>
  </a:extLst>
</a:theme>
</file>

<file path=ppt/theme/theme3.xml><?xml version="1.0" encoding="utf-8"?>
<a:theme xmlns:a="http://schemas.openxmlformats.org/drawingml/2006/main" name="gry_background_2017">
  <a:themeElements>
    <a:clrScheme name="Custom 46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F3F3F3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1_Plex" id="{E4F078EA-58AF-6C4E-BE35-690E66F1C43A}" vid="{FBBF1196-8757-D845-993F-30958F367A1E}"/>
    </a:ext>
  </a:extLst>
</a:theme>
</file>

<file path=ppt/theme/theme4.xml><?xml version="1.0" encoding="utf-8"?>
<a:theme xmlns:a="http://schemas.openxmlformats.org/drawingml/2006/main" name="wht_background_2017">
  <a:themeElements>
    <a:clrScheme name="Custom 47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1_Plex" id="{E4F078EA-58AF-6C4E-BE35-690E66F1C43A}" vid="{214038A8-406F-DB4A-A7B9-7F7C236AC686}"/>
    </a:ext>
  </a:extLst>
</a:theme>
</file>

<file path=ppt/theme/theme5.xml><?xml version="1.0" encoding="utf-8"?>
<a:theme xmlns:a="http://schemas.openxmlformats.org/drawingml/2006/main" name="7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1_Plex" id="{E4F078EA-58AF-6C4E-BE35-690E66F1C43A}" vid="{CBAA68B9-7875-FE41-9AE2-43D2BA4EACF6}"/>
    </a:ext>
  </a:extLst>
</a:theme>
</file>

<file path=ppt/theme/theme6.xml><?xml version="1.0" encoding="utf-8"?>
<a:theme xmlns:a="http://schemas.openxmlformats.org/drawingml/2006/main" name="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7.xml><?xml version="1.0" encoding="utf-8"?>
<a:theme xmlns:a="http://schemas.openxmlformats.org/drawingml/2006/main" name="Lab Services Master ">
  <a:themeElements>
    <a:clrScheme name="Watson: Group 1, Grey 70">
      <a:dk1>
        <a:srgbClr val="1E1E1E"/>
      </a:dk1>
      <a:lt1>
        <a:srgbClr val="AEAEAE"/>
      </a:lt1>
      <a:dk2>
        <a:srgbClr val="A7A7A7"/>
      </a:dk2>
      <a:lt2>
        <a:srgbClr val="535353"/>
      </a:lt2>
      <a:accent1>
        <a:srgbClr val="5596E6"/>
      </a:accent1>
      <a:accent2>
        <a:srgbClr val="5AAAFA"/>
      </a:accent2>
      <a:accent3>
        <a:srgbClr val="7CC7FF"/>
      </a:accent3>
      <a:accent4>
        <a:srgbClr val="00B4A0"/>
      </a:accent4>
      <a:accent5>
        <a:srgbClr val="41D6C3"/>
      </a:accent5>
      <a:accent6>
        <a:srgbClr val="6EEDD8"/>
      </a:accent6>
      <a:hlink>
        <a:srgbClr val="0000FF"/>
      </a:hlink>
      <a:folHlink>
        <a:srgbClr val="FF00FF"/>
      </a:folHlink>
    </a:clrScheme>
    <a:fontScheme name="IBM Plex Sans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Watson: Group 1, Grey 7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0E0E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AEAEAE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AEAEAE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Presentation1" id="{C727C7A2-36E0-416D-B8B5-56B57E50BDE5}" vid="{5827C015-E46C-4E8B-BEE7-643E53AC6EB5}"/>
    </a:ext>
  </a:extLst>
</a:theme>
</file>

<file path=ppt/theme/theme8.xml><?xml version="1.0" encoding="utf-8"?>
<a:theme xmlns:a="http://schemas.openxmlformats.org/drawingml/2006/main" name="3_A-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 template" id="{23BB93C1-78A6-9642-9FAC-6E190C4A43B2}" vid="{D1BB5A8E-D10C-B642-81D5-B06B22EF8DF6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IBM_Cloud_Presentation_2018_V01_Plex</Template>
  <TotalTime>68527</TotalTime>
  <Words>634</Words>
  <Application>Microsoft Macintosh PowerPoint</Application>
  <PresentationFormat>On-screen Show (16:9)</PresentationFormat>
  <Paragraphs>198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9</vt:i4>
      </vt:variant>
    </vt:vector>
  </HeadingPairs>
  <TitlesOfParts>
    <vt:vector size="28" baseType="lpstr">
      <vt:lpstr>.AppleSystemUIFont</vt:lpstr>
      <vt:lpstr>Arial</vt:lpstr>
      <vt:lpstr>Calibri</vt:lpstr>
      <vt:lpstr>Calibri Light</vt:lpstr>
      <vt:lpstr>Courier New</vt:lpstr>
      <vt:lpstr>HelvNeue Light for IBM</vt:lpstr>
      <vt:lpstr>IBM Plex Sans</vt:lpstr>
      <vt:lpstr>IBM Plex Sans Condensed</vt:lpstr>
      <vt:lpstr>IBM Plex Sans Medium</vt:lpstr>
      <vt:lpstr>IBM Plex Sans Regular</vt:lpstr>
      <vt:lpstr>Wingdings</vt:lpstr>
      <vt:lpstr>blk_background_2017</vt:lpstr>
      <vt:lpstr>dk_blu_background_2017</vt:lpstr>
      <vt:lpstr>gry_background_2017</vt:lpstr>
      <vt:lpstr>wht_background_2017</vt:lpstr>
      <vt:lpstr>7_blk_background_2017</vt:lpstr>
      <vt:lpstr>IBM 2019 Master template (black background)</vt:lpstr>
      <vt:lpstr>Lab Services Master </vt:lpstr>
      <vt:lpstr>3_A-Custom Design</vt:lpstr>
      <vt:lpstr>         </vt:lpstr>
      <vt:lpstr>PowerPoint Presentation</vt:lpstr>
      <vt:lpstr>PowerPoint Presentation</vt:lpstr>
      <vt:lpstr>PowerPoint Presentation</vt:lpstr>
      <vt:lpstr>PowerPoint Presentation</vt:lpstr>
      <vt:lpstr>Latest Features of Cognos Analytics (CA)</vt:lpstr>
      <vt:lpstr>PowerPoint Presentation</vt:lpstr>
      <vt:lpstr>PowerPoint Presentation</vt:lpstr>
      <vt:lpstr> 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 this template</dc:title>
  <dc:subject/>
  <dc:creator>amusos</dc:creator>
  <cp:keywords/>
  <dc:description/>
  <cp:lastModifiedBy>SWAMY THIPPESWAMY</cp:lastModifiedBy>
  <cp:revision>315</cp:revision>
  <dcterms:created xsi:type="dcterms:W3CDTF">2018-05-02T20:29:42Z</dcterms:created>
  <dcterms:modified xsi:type="dcterms:W3CDTF">2020-05-29T07:56:08Z</dcterms:modified>
  <cp:category/>
</cp:coreProperties>
</file>